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78" r:id="rId2"/>
    <p:sldId id="279" r:id="rId3"/>
    <p:sldId id="284" r:id="rId4"/>
    <p:sldId id="280" r:id="rId5"/>
    <p:sldId id="281" r:id="rId6"/>
    <p:sldId id="288" r:id="rId7"/>
    <p:sldId id="282" r:id="rId8"/>
    <p:sldId id="283" r:id="rId9"/>
    <p:sldId id="276" r:id="rId10"/>
    <p:sldId id="271" r:id="rId11"/>
    <p:sldId id="270" r:id="rId12"/>
    <p:sldId id="272" r:id="rId13"/>
    <p:sldId id="273" r:id="rId14"/>
    <p:sldId id="274" r:id="rId15"/>
    <p:sldId id="291" r:id="rId16"/>
    <p:sldId id="292" r:id="rId17"/>
    <p:sldId id="293" r:id="rId18"/>
    <p:sldId id="294" r:id="rId19"/>
    <p:sldId id="296" r:id="rId20"/>
    <p:sldId id="295" r:id="rId21"/>
    <p:sldId id="275" r:id="rId22"/>
    <p:sldId id="287" r:id="rId23"/>
    <p:sldId id="306" r:id="rId24"/>
    <p:sldId id="302" r:id="rId25"/>
    <p:sldId id="299" r:id="rId26"/>
    <p:sldId id="300" r:id="rId27"/>
    <p:sldId id="301" r:id="rId28"/>
    <p:sldId id="305" r:id="rId29"/>
    <p:sldId id="269" r:id="rId30"/>
    <p:sldId id="261" r:id="rId31"/>
    <p:sldId id="266" r:id="rId32"/>
    <p:sldId id="258" r:id="rId33"/>
    <p:sldId id="298" r:id="rId34"/>
    <p:sldId id="289" r:id="rId35"/>
    <p:sldId id="285" r:id="rId36"/>
    <p:sldId id="286" r:id="rId37"/>
    <p:sldId id="303" r:id="rId38"/>
    <p:sldId id="304" r:id="rId39"/>
    <p:sldId id="307" r:id="rId40"/>
    <p:sldId id="297" r:id="rId41"/>
    <p:sldId id="290" r:id="rId42"/>
    <p:sldId id="265" r:id="rId43"/>
    <p:sldId id="259" r:id="rId44"/>
    <p:sldId id="260" r:id="rId45"/>
    <p:sldId id="267" r:id="rId46"/>
    <p:sldId id="263" r:id="rId47"/>
    <p:sldId id="268" r:id="rId48"/>
    <p:sldId id="262" r:id="rId49"/>
    <p:sldId id="308" r:id="rId50"/>
    <p:sldId id="309" r:id="rId51"/>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2D91"/>
    <a:srgbClr val="EC088D"/>
    <a:srgbClr val="5FBB46"/>
    <a:srgbClr val="54C5F4"/>
    <a:srgbClr val="313333"/>
    <a:srgbClr val="D3171E"/>
    <a:srgbClr val="FF99BD"/>
    <a:srgbClr val="F4AA1E"/>
    <a:srgbClr val="333333"/>
    <a:srgbClr val="4949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27"/>
    <p:restoredTop sz="97046"/>
  </p:normalViewPr>
  <p:slideViewPr>
    <p:cSldViewPr snapToGrid="0" snapToObjects="1">
      <p:cViewPr>
        <p:scale>
          <a:sx n="122" d="100"/>
          <a:sy n="122" d="100"/>
        </p:scale>
        <p:origin x="119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7F144-3776-ED47-9B67-0D8D77D4454B}" type="datetimeFigureOut">
              <a:rPr lang="en-PT" smtClean="0"/>
              <a:t>06/02/2023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EF504-EF8F-FB49-92BB-A6DDF083DAE9}" type="slidenum">
              <a:rPr lang="en-PT" smtClean="0"/>
              <a:t>‹#›</a:t>
            </a:fld>
            <a:endParaRPr lang="en-PT"/>
          </a:p>
        </p:txBody>
      </p:sp>
    </p:spTree>
    <p:extLst>
      <p:ext uri="{BB962C8B-B14F-4D97-AF65-F5344CB8AC3E}">
        <p14:creationId xmlns:p14="http://schemas.microsoft.com/office/powerpoint/2010/main" val="1989758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25</a:t>
            </a:fld>
            <a:endParaRPr lang="en-PT"/>
          </a:p>
        </p:txBody>
      </p:sp>
    </p:spTree>
    <p:extLst>
      <p:ext uri="{BB962C8B-B14F-4D97-AF65-F5344CB8AC3E}">
        <p14:creationId xmlns:p14="http://schemas.microsoft.com/office/powerpoint/2010/main" val="219150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37</a:t>
            </a:fld>
            <a:endParaRPr lang="en-PT"/>
          </a:p>
        </p:txBody>
      </p:sp>
    </p:spTree>
    <p:extLst>
      <p:ext uri="{BB962C8B-B14F-4D97-AF65-F5344CB8AC3E}">
        <p14:creationId xmlns:p14="http://schemas.microsoft.com/office/powerpoint/2010/main" val="100266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38</a:t>
            </a:fld>
            <a:endParaRPr lang="en-PT"/>
          </a:p>
        </p:txBody>
      </p:sp>
    </p:spTree>
    <p:extLst>
      <p:ext uri="{BB962C8B-B14F-4D97-AF65-F5344CB8AC3E}">
        <p14:creationId xmlns:p14="http://schemas.microsoft.com/office/powerpoint/2010/main" val="4094654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39</a:t>
            </a:fld>
            <a:endParaRPr lang="en-PT"/>
          </a:p>
        </p:txBody>
      </p:sp>
    </p:spTree>
    <p:extLst>
      <p:ext uri="{BB962C8B-B14F-4D97-AF65-F5344CB8AC3E}">
        <p14:creationId xmlns:p14="http://schemas.microsoft.com/office/powerpoint/2010/main" val="3198011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40</a:t>
            </a:fld>
            <a:endParaRPr lang="en-PT"/>
          </a:p>
        </p:txBody>
      </p:sp>
    </p:spTree>
    <p:extLst>
      <p:ext uri="{BB962C8B-B14F-4D97-AF65-F5344CB8AC3E}">
        <p14:creationId xmlns:p14="http://schemas.microsoft.com/office/powerpoint/2010/main" val="304310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41</a:t>
            </a:fld>
            <a:endParaRPr lang="en-PT"/>
          </a:p>
        </p:txBody>
      </p:sp>
    </p:spTree>
    <p:extLst>
      <p:ext uri="{BB962C8B-B14F-4D97-AF65-F5344CB8AC3E}">
        <p14:creationId xmlns:p14="http://schemas.microsoft.com/office/powerpoint/2010/main" val="186975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43</a:t>
            </a:fld>
            <a:endParaRPr lang="en-PT"/>
          </a:p>
        </p:txBody>
      </p:sp>
    </p:spTree>
    <p:extLst>
      <p:ext uri="{BB962C8B-B14F-4D97-AF65-F5344CB8AC3E}">
        <p14:creationId xmlns:p14="http://schemas.microsoft.com/office/powerpoint/2010/main" val="1395454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44</a:t>
            </a:fld>
            <a:endParaRPr lang="en-PT"/>
          </a:p>
        </p:txBody>
      </p:sp>
    </p:spTree>
    <p:extLst>
      <p:ext uri="{BB962C8B-B14F-4D97-AF65-F5344CB8AC3E}">
        <p14:creationId xmlns:p14="http://schemas.microsoft.com/office/powerpoint/2010/main" val="199040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45</a:t>
            </a:fld>
            <a:endParaRPr lang="en-PT"/>
          </a:p>
        </p:txBody>
      </p:sp>
    </p:spTree>
    <p:extLst>
      <p:ext uri="{BB962C8B-B14F-4D97-AF65-F5344CB8AC3E}">
        <p14:creationId xmlns:p14="http://schemas.microsoft.com/office/powerpoint/2010/main" val="1580622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46</a:t>
            </a:fld>
            <a:endParaRPr lang="en-PT"/>
          </a:p>
        </p:txBody>
      </p:sp>
    </p:spTree>
    <p:extLst>
      <p:ext uri="{BB962C8B-B14F-4D97-AF65-F5344CB8AC3E}">
        <p14:creationId xmlns:p14="http://schemas.microsoft.com/office/powerpoint/2010/main" val="3699316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48</a:t>
            </a:fld>
            <a:endParaRPr lang="en-PT"/>
          </a:p>
        </p:txBody>
      </p:sp>
    </p:spTree>
    <p:extLst>
      <p:ext uri="{BB962C8B-B14F-4D97-AF65-F5344CB8AC3E}">
        <p14:creationId xmlns:p14="http://schemas.microsoft.com/office/powerpoint/2010/main" val="44974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26</a:t>
            </a:fld>
            <a:endParaRPr lang="en-PT"/>
          </a:p>
        </p:txBody>
      </p:sp>
    </p:spTree>
    <p:extLst>
      <p:ext uri="{BB962C8B-B14F-4D97-AF65-F5344CB8AC3E}">
        <p14:creationId xmlns:p14="http://schemas.microsoft.com/office/powerpoint/2010/main" val="3458688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49</a:t>
            </a:fld>
            <a:endParaRPr lang="en-PT"/>
          </a:p>
        </p:txBody>
      </p:sp>
    </p:spTree>
    <p:extLst>
      <p:ext uri="{BB962C8B-B14F-4D97-AF65-F5344CB8AC3E}">
        <p14:creationId xmlns:p14="http://schemas.microsoft.com/office/powerpoint/2010/main" val="1547862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50</a:t>
            </a:fld>
            <a:endParaRPr lang="en-PT"/>
          </a:p>
        </p:txBody>
      </p:sp>
    </p:spTree>
    <p:extLst>
      <p:ext uri="{BB962C8B-B14F-4D97-AF65-F5344CB8AC3E}">
        <p14:creationId xmlns:p14="http://schemas.microsoft.com/office/powerpoint/2010/main" val="3780161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27</a:t>
            </a:fld>
            <a:endParaRPr lang="en-PT"/>
          </a:p>
        </p:txBody>
      </p:sp>
    </p:spTree>
    <p:extLst>
      <p:ext uri="{BB962C8B-B14F-4D97-AF65-F5344CB8AC3E}">
        <p14:creationId xmlns:p14="http://schemas.microsoft.com/office/powerpoint/2010/main" val="2232340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28</a:t>
            </a:fld>
            <a:endParaRPr lang="en-PT"/>
          </a:p>
        </p:txBody>
      </p:sp>
    </p:spTree>
    <p:extLst>
      <p:ext uri="{BB962C8B-B14F-4D97-AF65-F5344CB8AC3E}">
        <p14:creationId xmlns:p14="http://schemas.microsoft.com/office/powerpoint/2010/main" val="3354547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32</a:t>
            </a:fld>
            <a:endParaRPr lang="en-PT"/>
          </a:p>
        </p:txBody>
      </p:sp>
    </p:spTree>
    <p:extLst>
      <p:ext uri="{BB962C8B-B14F-4D97-AF65-F5344CB8AC3E}">
        <p14:creationId xmlns:p14="http://schemas.microsoft.com/office/powerpoint/2010/main" val="150855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33</a:t>
            </a:fld>
            <a:endParaRPr lang="en-PT"/>
          </a:p>
        </p:txBody>
      </p:sp>
    </p:spTree>
    <p:extLst>
      <p:ext uri="{BB962C8B-B14F-4D97-AF65-F5344CB8AC3E}">
        <p14:creationId xmlns:p14="http://schemas.microsoft.com/office/powerpoint/2010/main" val="172649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34</a:t>
            </a:fld>
            <a:endParaRPr lang="en-PT"/>
          </a:p>
        </p:txBody>
      </p:sp>
    </p:spTree>
    <p:extLst>
      <p:ext uri="{BB962C8B-B14F-4D97-AF65-F5344CB8AC3E}">
        <p14:creationId xmlns:p14="http://schemas.microsoft.com/office/powerpoint/2010/main" val="2855941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35</a:t>
            </a:fld>
            <a:endParaRPr lang="en-PT"/>
          </a:p>
        </p:txBody>
      </p:sp>
    </p:spTree>
    <p:extLst>
      <p:ext uri="{BB962C8B-B14F-4D97-AF65-F5344CB8AC3E}">
        <p14:creationId xmlns:p14="http://schemas.microsoft.com/office/powerpoint/2010/main" val="326735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BD9EF504-EF8F-FB49-92BB-A6DDF083DAE9}" type="slidenum">
              <a:rPr lang="en-PT" smtClean="0"/>
              <a:t>36</a:t>
            </a:fld>
            <a:endParaRPr lang="en-PT"/>
          </a:p>
        </p:txBody>
      </p:sp>
    </p:spTree>
    <p:extLst>
      <p:ext uri="{BB962C8B-B14F-4D97-AF65-F5344CB8AC3E}">
        <p14:creationId xmlns:p14="http://schemas.microsoft.com/office/powerpoint/2010/main" val="3692379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84ED-2F8D-FC73-7B3E-7C1C52009B0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T"/>
          </a:p>
        </p:txBody>
      </p:sp>
      <p:sp>
        <p:nvSpPr>
          <p:cNvPr id="3" name="Subtitle 2">
            <a:extLst>
              <a:ext uri="{FF2B5EF4-FFF2-40B4-BE49-F238E27FC236}">
                <a16:creationId xmlns:a16="http://schemas.microsoft.com/office/drawing/2014/main" id="{C6BCC7C6-BFA7-95C2-0FE9-784E8CF79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T"/>
          </a:p>
        </p:txBody>
      </p:sp>
      <p:sp>
        <p:nvSpPr>
          <p:cNvPr id="4" name="Date Placeholder 3">
            <a:extLst>
              <a:ext uri="{FF2B5EF4-FFF2-40B4-BE49-F238E27FC236}">
                <a16:creationId xmlns:a16="http://schemas.microsoft.com/office/drawing/2014/main" id="{1F0C968B-B338-0014-D61A-668F2B03A4C5}"/>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5" name="Footer Placeholder 4">
            <a:extLst>
              <a:ext uri="{FF2B5EF4-FFF2-40B4-BE49-F238E27FC236}">
                <a16:creationId xmlns:a16="http://schemas.microsoft.com/office/drawing/2014/main" id="{416993FB-79F2-C9EB-A1C4-CA6146B304FE}"/>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D4D32000-0AE8-24AE-DBB4-A98B11B36161}"/>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1695396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5D698-04F2-3A80-A479-50AE1E93AD5C}"/>
              </a:ext>
            </a:extLst>
          </p:cNvPr>
          <p:cNvSpPr>
            <a:spLocks noGrp="1"/>
          </p:cNvSpPr>
          <p:nvPr>
            <p:ph type="title"/>
          </p:nvPr>
        </p:nvSpPr>
        <p:spPr/>
        <p:txBody>
          <a:bodyPr/>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30858170-8B58-29FE-FB37-52164CE3EA4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FE392A30-C878-1C91-CEF4-7970AF89BAD1}"/>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5" name="Footer Placeholder 4">
            <a:extLst>
              <a:ext uri="{FF2B5EF4-FFF2-40B4-BE49-F238E27FC236}">
                <a16:creationId xmlns:a16="http://schemas.microsoft.com/office/drawing/2014/main" id="{CC064120-341D-E30C-662D-A2DA8D54452F}"/>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CCD37285-DECE-2F0C-7608-65E70E594C5C}"/>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175210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BDDA92-3CD3-CA28-305C-AB8A09E267F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T"/>
          </a:p>
        </p:txBody>
      </p:sp>
      <p:sp>
        <p:nvSpPr>
          <p:cNvPr id="3" name="Vertical Text Placeholder 2">
            <a:extLst>
              <a:ext uri="{FF2B5EF4-FFF2-40B4-BE49-F238E27FC236}">
                <a16:creationId xmlns:a16="http://schemas.microsoft.com/office/drawing/2014/main" id="{83EBCE17-8EDA-993B-AB41-43060FF46D2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A1C128F3-AC69-18DF-2387-E6442330F54E}"/>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5" name="Footer Placeholder 4">
            <a:extLst>
              <a:ext uri="{FF2B5EF4-FFF2-40B4-BE49-F238E27FC236}">
                <a16:creationId xmlns:a16="http://schemas.microsoft.com/office/drawing/2014/main" id="{5016D42C-A73B-F720-0625-03FAF067AEEA}"/>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D9DA0753-2F82-E3E0-B1C2-8428771992C0}"/>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2639207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9A5F-264F-791D-75FA-0559FF278B67}"/>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0584AEA5-2565-DD57-3775-B9E7ED4DD03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F3F9350D-6567-3815-9A5D-461DD8984371}"/>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5" name="Footer Placeholder 4">
            <a:extLst>
              <a:ext uri="{FF2B5EF4-FFF2-40B4-BE49-F238E27FC236}">
                <a16:creationId xmlns:a16="http://schemas.microsoft.com/office/drawing/2014/main" id="{4D086C0C-7CE0-44DA-6249-A5218D4BFF81}"/>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B9E01E1F-D43B-546A-7E06-91345BF95B01}"/>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437389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94BB-A3CD-9718-7497-BB9F66B8FEB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T"/>
          </a:p>
        </p:txBody>
      </p:sp>
      <p:sp>
        <p:nvSpPr>
          <p:cNvPr id="3" name="Text Placeholder 2">
            <a:extLst>
              <a:ext uri="{FF2B5EF4-FFF2-40B4-BE49-F238E27FC236}">
                <a16:creationId xmlns:a16="http://schemas.microsoft.com/office/drawing/2014/main" id="{26766A4B-49CF-CC4C-2D72-58F96A333F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C70EED-A058-0E06-10B6-BA530081C0B9}"/>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5" name="Footer Placeholder 4">
            <a:extLst>
              <a:ext uri="{FF2B5EF4-FFF2-40B4-BE49-F238E27FC236}">
                <a16:creationId xmlns:a16="http://schemas.microsoft.com/office/drawing/2014/main" id="{6E2DAE2C-F917-184D-33A0-DDC14EF6E8CF}"/>
              </a:ext>
            </a:extLst>
          </p:cNvPr>
          <p:cNvSpPr>
            <a:spLocks noGrp="1"/>
          </p:cNvSpPr>
          <p:nvPr>
            <p:ph type="ftr" sz="quarter" idx="11"/>
          </p:nvPr>
        </p:nvSpPr>
        <p:spPr/>
        <p:txBody>
          <a:bodyPr/>
          <a:lstStyle/>
          <a:p>
            <a:endParaRPr lang="en-PT"/>
          </a:p>
        </p:txBody>
      </p:sp>
      <p:sp>
        <p:nvSpPr>
          <p:cNvPr id="6" name="Slide Number Placeholder 5">
            <a:extLst>
              <a:ext uri="{FF2B5EF4-FFF2-40B4-BE49-F238E27FC236}">
                <a16:creationId xmlns:a16="http://schemas.microsoft.com/office/drawing/2014/main" id="{0CBFD37F-55E6-9488-D03C-D2403A7E9F40}"/>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125085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1887-9467-AC03-6983-43A7A902BDC5}"/>
              </a:ext>
            </a:extLst>
          </p:cNvPr>
          <p:cNvSpPr>
            <a:spLocks noGrp="1"/>
          </p:cNvSpPr>
          <p:nvPr>
            <p:ph type="title"/>
          </p:nvPr>
        </p:nvSpPr>
        <p:spPr/>
        <p:txBody>
          <a:bodyPr/>
          <a:lstStyle/>
          <a:p>
            <a:r>
              <a:rPr lang="en-GB"/>
              <a:t>Click to edit Master title style</a:t>
            </a:r>
            <a:endParaRPr lang="en-PT"/>
          </a:p>
        </p:txBody>
      </p:sp>
      <p:sp>
        <p:nvSpPr>
          <p:cNvPr id="3" name="Content Placeholder 2">
            <a:extLst>
              <a:ext uri="{FF2B5EF4-FFF2-40B4-BE49-F238E27FC236}">
                <a16:creationId xmlns:a16="http://schemas.microsoft.com/office/drawing/2014/main" id="{A3A8B68B-E017-35AE-930B-BEC2EA89BA8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Content Placeholder 3">
            <a:extLst>
              <a:ext uri="{FF2B5EF4-FFF2-40B4-BE49-F238E27FC236}">
                <a16:creationId xmlns:a16="http://schemas.microsoft.com/office/drawing/2014/main" id="{3926D852-54BA-CCFE-1631-A147F6095AA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Date Placeholder 4">
            <a:extLst>
              <a:ext uri="{FF2B5EF4-FFF2-40B4-BE49-F238E27FC236}">
                <a16:creationId xmlns:a16="http://schemas.microsoft.com/office/drawing/2014/main" id="{D23BC19A-52C7-554D-613D-64A559D16C52}"/>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6" name="Footer Placeholder 5">
            <a:extLst>
              <a:ext uri="{FF2B5EF4-FFF2-40B4-BE49-F238E27FC236}">
                <a16:creationId xmlns:a16="http://schemas.microsoft.com/office/drawing/2014/main" id="{F8D79183-41F0-CE2E-8E1B-65F39B4E0DA0}"/>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0B9BC0C1-B978-AA8A-2B9F-F6A20850ACD1}"/>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2320362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6572-E672-344A-9E33-15BF87AD411B}"/>
              </a:ext>
            </a:extLst>
          </p:cNvPr>
          <p:cNvSpPr>
            <a:spLocks noGrp="1"/>
          </p:cNvSpPr>
          <p:nvPr>
            <p:ph type="title"/>
          </p:nvPr>
        </p:nvSpPr>
        <p:spPr>
          <a:xfrm>
            <a:off x="839788" y="365125"/>
            <a:ext cx="10515600" cy="1325563"/>
          </a:xfrm>
        </p:spPr>
        <p:txBody>
          <a:bodyPr/>
          <a:lstStyle/>
          <a:p>
            <a:r>
              <a:rPr lang="en-GB"/>
              <a:t>Click to edit Master title style</a:t>
            </a:r>
            <a:endParaRPr lang="en-PT"/>
          </a:p>
        </p:txBody>
      </p:sp>
      <p:sp>
        <p:nvSpPr>
          <p:cNvPr id="3" name="Text Placeholder 2">
            <a:extLst>
              <a:ext uri="{FF2B5EF4-FFF2-40B4-BE49-F238E27FC236}">
                <a16:creationId xmlns:a16="http://schemas.microsoft.com/office/drawing/2014/main" id="{A8407BA6-38BF-1366-8A6F-AB93C36440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4ECD92D-A1F0-DF8D-3FB6-4645F8827A1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5" name="Text Placeholder 4">
            <a:extLst>
              <a:ext uri="{FF2B5EF4-FFF2-40B4-BE49-F238E27FC236}">
                <a16:creationId xmlns:a16="http://schemas.microsoft.com/office/drawing/2014/main" id="{A1BE8BDD-6AC4-BE85-2F00-60E70C705B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1C1503C-A99C-B459-D6B5-55D9BB7D823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Date Placeholder 6">
            <a:extLst>
              <a:ext uri="{FF2B5EF4-FFF2-40B4-BE49-F238E27FC236}">
                <a16:creationId xmlns:a16="http://schemas.microsoft.com/office/drawing/2014/main" id="{ACB4FF93-A4CD-1615-B9AF-7C01C4247184}"/>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8" name="Footer Placeholder 7">
            <a:extLst>
              <a:ext uri="{FF2B5EF4-FFF2-40B4-BE49-F238E27FC236}">
                <a16:creationId xmlns:a16="http://schemas.microsoft.com/office/drawing/2014/main" id="{D7BA5770-AE4C-6534-593B-D482CB387CC1}"/>
              </a:ext>
            </a:extLst>
          </p:cNvPr>
          <p:cNvSpPr>
            <a:spLocks noGrp="1"/>
          </p:cNvSpPr>
          <p:nvPr>
            <p:ph type="ftr" sz="quarter" idx="11"/>
          </p:nvPr>
        </p:nvSpPr>
        <p:spPr/>
        <p:txBody>
          <a:bodyPr/>
          <a:lstStyle/>
          <a:p>
            <a:endParaRPr lang="en-PT"/>
          </a:p>
        </p:txBody>
      </p:sp>
      <p:sp>
        <p:nvSpPr>
          <p:cNvPr id="9" name="Slide Number Placeholder 8">
            <a:extLst>
              <a:ext uri="{FF2B5EF4-FFF2-40B4-BE49-F238E27FC236}">
                <a16:creationId xmlns:a16="http://schemas.microsoft.com/office/drawing/2014/main" id="{5ED14F20-D365-2330-025B-4AC8487D5933}"/>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398807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58B8-16DE-C878-64CE-CB0C79C83D2F}"/>
              </a:ext>
            </a:extLst>
          </p:cNvPr>
          <p:cNvSpPr>
            <a:spLocks noGrp="1"/>
          </p:cNvSpPr>
          <p:nvPr>
            <p:ph type="title"/>
          </p:nvPr>
        </p:nvSpPr>
        <p:spPr/>
        <p:txBody>
          <a:bodyPr/>
          <a:lstStyle/>
          <a:p>
            <a:r>
              <a:rPr lang="en-GB"/>
              <a:t>Click to edit Master title style</a:t>
            </a:r>
            <a:endParaRPr lang="en-PT"/>
          </a:p>
        </p:txBody>
      </p:sp>
      <p:sp>
        <p:nvSpPr>
          <p:cNvPr id="3" name="Date Placeholder 2">
            <a:extLst>
              <a:ext uri="{FF2B5EF4-FFF2-40B4-BE49-F238E27FC236}">
                <a16:creationId xmlns:a16="http://schemas.microsoft.com/office/drawing/2014/main" id="{C069838B-6A15-BDD2-E88C-20C2DC4E4F4B}"/>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4" name="Footer Placeholder 3">
            <a:extLst>
              <a:ext uri="{FF2B5EF4-FFF2-40B4-BE49-F238E27FC236}">
                <a16:creationId xmlns:a16="http://schemas.microsoft.com/office/drawing/2014/main" id="{403C935F-41F4-A8B2-AA28-706562B73838}"/>
              </a:ext>
            </a:extLst>
          </p:cNvPr>
          <p:cNvSpPr>
            <a:spLocks noGrp="1"/>
          </p:cNvSpPr>
          <p:nvPr>
            <p:ph type="ftr" sz="quarter" idx="11"/>
          </p:nvPr>
        </p:nvSpPr>
        <p:spPr/>
        <p:txBody>
          <a:bodyPr/>
          <a:lstStyle/>
          <a:p>
            <a:endParaRPr lang="en-PT"/>
          </a:p>
        </p:txBody>
      </p:sp>
      <p:sp>
        <p:nvSpPr>
          <p:cNvPr id="5" name="Slide Number Placeholder 4">
            <a:extLst>
              <a:ext uri="{FF2B5EF4-FFF2-40B4-BE49-F238E27FC236}">
                <a16:creationId xmlns:a16="http://schemas.microsoft.com/office/drawing/2014/main" id="{ABD1081A-CFA0-4458-CCDC-69E0DB2C999C}"/>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53394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84FA9B-C823-6C5B-0FA7-38FCD0BF1DB9}"/>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3" name="Footer Placeholder 2">
            <a:extLst>
              <a:ext uri="{FF2B5EF4-FFF2-40B4-BE49-F238E27FC236}">
                <a16:creationId xmlns:a16="http://schemas.microsoft.com/office/drawing/2014/main" id="{1F7B6959-8339-7A21-17C7-AC5B22588E7C}"/>
              </a:ext>
            </a:extLst>
          </p:cNvPr>
          <p:cNvSpPr>
            <a:spLocks noGrp="1"/>
          </p:cNvSpPr>
          <p:nvPr>
            <p:ph type="ftr" sz="quarter" idx="11"/>
          </p:nvPr>
        </p:nvSpPr>
        <p:spPr/>
        <p:txBody>
          <a:bodyPr/>
          <a:lstStyle/>
          <a:p>
            <a:endParaRPr lang="en-PT"/>
          </a:p>
        </p:txBody>
      </p:sp>
      <p:sp>
        <p:nvSpPr>
          <p:cNvPr id="4" name="Slide Number Placeholder 3">
            <a:extLst>
              <a:ext uri="{FF2B5EF4-FFF2-40B4-BE49-F238E27FC236}">
                <a16:creationId xmlns:a16="http://schemas.microsoft.com/office/drawing/2014/main" id="{34DD3C1F-E3F5-25E1-D92E-6BD721F72917}"/>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2460778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A2A03-71BE-61C9-F172-77EEE9AC50C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Content Placeholder 2">
            <a:extLst>
              <a:ext uri="{FF2B5EF4-FFF2-40B4-BE49-F238E27FC236}">
                <a16:creationId xmlns:a16="http://schemas.microsoft.com/office/drawing/2014/main" id="{BF33B235-0D8B-9767-4A91-9DD261D56E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Text Placeholder 3">
            <a:extLst>
              <a:ext uri="{FF2B5EF4-FFF2-40B4-BE49-F238E27FC236}">
                <a16:creationId xmlns:a16="http://schemas.microsoft.com/office/drawing/2014/main" id="{ACDD06D2-07A7-923E-D63B-FBB769808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4BA03E-1028-821D-61FB-47EB8E81C179}"/>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6" name="Footer Placeholder 5">
            <a:extLst>
              <a:ext uri="{FF2B5EF4-FFF2-40B4-BE49-F238E27FC236}">
                <a16:creationId xmlns:a16="http://schemas.microsoft.com/office/drawing/2014/main" id="{B4EACB92-E81C-4D5C-7DA8-AB7E9CC18934}"/>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4882E0DB-A832-BA02-64F3-AA60D9EF2DC7}"/>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4209237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31C7-5B1A-8800-406D-57A492339F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T"/>
          </a:p>
        </p:txBody>
      </p:sp>
      <p:sp>
        <p:nvSpPr>
          <p:cNvPr id="3" name="Picture Placeholder 2">
            <a:extLst>
              <a:ext uri="{FF2B5EF4-FFF2-40B4-BE49-F238E27FC236}">
                <a16:creationId xmlns:a16="http://schemas.microsoft.com/office/drawing/2014/main" id="{C5DA28AE-8417-3698-51DF-75BE16480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T"/>
          </a:p>
        </p:txBody>
      </p:sp>
      <p:sp>
        <p:nvSpPr>
          <p:cNvPr id="4" name="Text Placeholder 3">
            <a:extLst>
              <a:ext uri="{FF2B5EF4-FFF2-40B4-BE49-F238E27FC236}">
                <a16:creationId xmlns:a16="http://schemas.microsoft.com/office/drawing/2014/main" id="{0F1776ED-BC3B-CF63-ABDB-57C9C8A2D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F9FC29F-183E-1EA3-1465-F7E320A28EEF}"/>
              </a:ext>
            </a:extLst>
          </p:cNvPr>
          <p:cNvSpPr>
            <a:spLocks noGrp="1"/>
          </p:cNvSpPr>
          <p:nvPr>
            <p:ph type="dt" sz="half" idx="10"/>
          </p:nvPr>
        </p:nvSpPr>
        <p:spPr/>
        <p:txBody>
          <a:bodyPr/>
          <a:lstStyle/>
          <a:p>
            <a:fld id="{A4E451B9-260D-F14A-A623-912C1558067D}" type="datetimeFigureOut">
              <a:rPr lang="en-PT" smtClean="0"/>
              <a:t>06/02/2023</a:t>
            </a:fld>
            <a:endParaRPr lang="en-PT"/>
          </a:p>
        </p:txBody>
      </p:sp>
      <p:sp>
        <p:nvSpPr>
          <p:cNvPr id="6" name="Footer Placeholder 5">
            <a:extLst>
              <a:ext uri="{FF2B5EF4-FFF2-40B4-BE49-F238E27FC236}">
                <a16:creationId xmlns:a16="http://schemas.microsoft.com/office/drawing/2014/main" id="{7D7D3AD2-B0F2-D18C-8267-077DE5AD6E7F}"/>
              </a:ext>
            </a:extLst>
          </p:cNvPr>
          <p:cNvSpPr>
            <a:spLocks noGrp="1"/>
          </p:cNvSpPr>
          <p:nvPr>
            <p:ph type="ftr" sz="quarter" idx="11"/>
          </p:nvPr>
        </p:nvSpPr>
        <p:spPr/>
        <p:txBody>
          <a:bodyPr/>
          <a:lstStyle/>
          <a:p>
            <a:endParaRPr lang="en-PT"/>
          </a:p>
        </p:txBody>
      </p:sp>
      <p:sp>
        <p:nvSpPr>
          <p:cNvPr id="7" name="Slide Number Placeholder 6">
            <a:extLst>
              <a:ext uri="{FF2B5EF4-FFF2-40B4-BE49-F238E27FC236}">
                <a16:creationId xmlns:a16="http://schemas.microsoft.com/office/drawing/2014/main" id="{03945A22-C07B-349B-CB2B-6297FEFBA373}"/>
              </a:ext>
            </a:extLst>
          </p:cNvPr>
          <p:cNvSpPr>
            <a:spLocks noGrp="1"/>
          </p:cNvSpPr>
          <p:nvPr>
            <p:ph type="sldNum" sz="quarter" idx="12"/>
          </p:nvPr>
        </p:nvSpPr>
        <p:spPr/>
        <p:txBody>
          <a:bodyPr/>
          <a:lstStyle/>
          <a:p>
            <a:fld id="{C5D72D28-E458-D845-B7AC-B3F289094795}" type="slidenum">
              <a:rPr lang="en-PT" smtClean="0"/>
              <a:t>‹#›</a:t>
            </a:fld>
            <a:endParaRPr lang="en-PT"/>
          </a:p>
        </p:txBody>
      </p:sp>
    </p:spTree>
    <p:extLst>
      <p:ext uri="{BB962C8B-B14F-4D97-AF65-F5344CB8AC3E}">
        <p14:creationId xmlns:p14="http://schemas.microsoft.com/office/powerpoint/2010/main" val="3853640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BFF03A-DF98-10CC-9F8E-C5425DA43F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T"/>
          </a:p>
        </p:txBody>
      </p:sp>
      <p:sp>
        <p:nvSpPr>
          <p:cNvPr id="3" name="Text Placeholder 2">
            <a:extLst>
              <a:ext uri="{FF2B5EF4-FFF2-40B4-BE49-F238E27FC236}">
                <a16:creationId xmlns:a16="http://schemas.microsoft.com/office/drawing/2014/main" id="{5FB4E0DE-FBC8-9204-F394-8E34F47EF8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4" name="Date Placeholder 3">
            <a:extLst>
              <a:ext uri="{FF2B5EF4-FFF2-40B4-BE49-F238E27FC236}">
                <a16:creationId xmlns:a16="http://schemas.microsoft.com/office/drawing/2014/main" id="{C8E7C839-8952-8A3B-DB4D-35C1A8864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451B9-260D-F14A-A623-912C1558067D}" type="datetimeFigureOut">
              <a:rPr lang="en-PT" smtClean="0"/>
              <a:t>06/02/2023</a:t>
            </a:fld>
            <a:endParaRPr lang="en-PT"/>
          </a:p>
        </p:txBody>
      </p:sp>
      <p:sp>
        <p:nvSpPr>
          <p:cNvPr id="5" name="Footer Placeholder 4">
            <a:extLst>
              <a:ext uri="{FF2B5EF4-FFF2-40B4-BE49-F238E27FC236}">
                <a16:creationId xmlns:a16="http://schemas.microsoft.com/office/drawing/2014/main" id="{A1C723D2-6D0A-25E8-BD58-6DDAEE14C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6" name="Slide Number Placeholder 5">
            <a:extLst>
              <a:ext uri="{FF2B5EF4-FFF2-40B4-BE49-F238E27FC236}">
                <a16:creationId xmlns:a16="http://schemas.microsoft.com/office/drawing/2014/main" id="{6BD378E9-139C-0249-8614-E4084561FE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72D28-E458-D845-B7AC-B3F289094795}" type="slidenum">
              <a:rPr lang="en-PT" smtClean="0"/>
              <a:t>‹#›</a:t>
            </a:fld>
            <a:endParaRPr lang="en-PT"/>
          </a:p>
        </p:txBody>
      </p:sp>
    </p:spTree>
    <p:extLst>
      <p:ext uri="{BB962C8B-B14F-4D97-AF65-F5344CB8AC3E}">
        <p14:creationId xmlns:p14="http://schemas.microsoft.com/office/powerpoint/2010/main" val="1067689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2F18449-0418-2FE2-ADF3-35352E664F9F}"/>
              </a:ext>
            </a:extLst>
          </p:cNvPr>
          <p:cNvGrpSpPr/>
          <p:nvPr/>
        </p:nvGrpSpPr>
        <p:grpSpPr>
          <a:xfrm>
            <a:off x="2712994" y="0"/>
            <a:ext cx="6470375" cy="6890163"/>
            <a:chOff x="2792893" y="0"/>
            <a:chExt cx="6470375" cy="6890163"/>
          </a:xfrm>
        </p:grpSpPr>
        <p:sp>
          <p:nvSpPr>
            <p:cNvPr id="6" name="Rectangle 5">
              <a:extLst>
                <a:ext uri="{FF2B5EF4-FFF2-40B4-BE49-F238E27FC236}">
                  <a16:creationId xmlns:a16="http://schemas.microsoft.com/office/drawing/2014/main" id="{EB9363B4-94FE-14F3-4711-B57109735119}"/>
                </a:ext>
              </a:extLst>
            </p:cNvPr>
            <p:cNvSpPr/>
            <p:nvPr/>
          </p:nvSpPr>
          <p:spPr>
            <a:xfrm>
              <a:off x="2792893" y="0"/>
              <a:ext cx="6470375" cy="685800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5" name="Picture 4">
              <a:extLst>
                <a:ext uri="{FF2B5EF4-FFF2-40B4-BE49-F238E27FC236}">
                  <a16:creationId xmlns:a16="http://schemas.microsoft.com/office/drawing/2014/main" id="{01A52D52-06D2-AF56-4F87-419244C82B8F}"/>
                </a:ext>
              </a:extLst>
            </p:cNvPr>
            <p:cNvPicPr>
              <a:picLocks noChangeAspect="1"/>
            </p:cNvPicPr>
            <p:nvPr/>
          </p:nvPicPr>
          <p:blipFill rotWithShape="1">
            <a:blip r:embed="rId2"/>
            <a:srcRect b="70825"/>
            <a:stretch/>
          </p:blipFill>
          <p:spPr>
            <a:xfrm>
              <a:off x="2792894" y="3222624"/>
              <a:ext cx="6470374" cy="733228"/>
            </a:xfrm>
            <a:prstGeom prst="rect">
              <a:avLst/>
            </a:prstGeom>
          </p:spPr>
        </p:pic>
        <p:pic>
          <p:nvPicPr>
            <p:cNvPr id="10" name="Imagem 9" descr="Uma imagem com texto&#10;&#10;Descrição gerada automaticamente">
              <a:extLst>
                <a:ext uri="{FF2B5EF4-FFF2-40B4-BE49-F238E27FC236}">
                  <a16:creationId xmlns:a16="http://schemas.microsoft.com/office/drawing/2014/main" id="{2ED15867-95DF-5118-FEC3-4D22C7D13E36}"/>
                </a:ext>
              </a:extLst>
            </p:cNvPr>
            <p:cNvPicPr>
              <a:picLocks noChangeAspect="1"/>
            </p:cNvPicPr>
            <p:nvPr/>
          </p:nvPicPr>
          <p:blipFill rotWithShape="1">
            <a:blip r:embed="rId3"/>
            <a:srcRect l="4213" t="17204" r="27017" b="29664"/>
            <a:stretch/>
          </p:blipFill>
          <p:spPr>
            <a:xfrm>
              <a:off x="4112921" y="844860"/>
              <a:ext cx="3830321" cy="1046901"/>
            </a:xfrm>
            <a:prstGeom prst="rect">
              <a:avLst/>
            </a:prstGeom>
          </p:spPr>
        </p:pic>
        <p:pic>
          <p:nvPicPr>
            <p:cNvPr id="12" name="Picture 4">
              <a:extLst>
                <a:ext uri="{FF2B5EF4-FFF2-40B4-BE49-F238E27FC236}">
                  <a16:creationId xmlns:a16="http://schemas.microsoft.com/office/drawing/2014/main" id="{8CB97A3E-6C19-1732-2E22-2AD26F74DEB0}"/>
                </a:ext>
              </a:extLst>
            </p:cNvPr>
            <p:cNvPicPr>
              <a:picLocks noChangeAspect="1"/>
            </p:cNvPicPr>
            <p:nvPr/>
          </p:nvPicPr>
          <p:blipFill rotWithShape="1">
            <a:blip r:embed="rId2"/>
            <a:srcRect t="70825"/>
            <a:stretch/>
          </p:blipFill>
          <p:spPr>
            <a:xfrm>
              <a:off x="2792894" y="6156935"/>
              <a:ext cx="6470374" cy="733228"/>
            </a:xfrm>
            <a:prstGeom prst="rect">
              <a:avLst/>
            </a:prstGeom>
          </p:spPr>
        </p:pic>
      </p:grpSp>
    </p:spTree>
    <p:extLst>
      <p:ext uri="{BB962C8B-B14F-4D97-AF65-F5344CB8AC3E}">
        <p14:creationId xmlns:p14="http://schemas.microsoft.com/office/powerpoint/2010/main" val="3533406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gradFill flip="none" rotWithShape="1">
            <a:gsLst>
              <a:gs pos="98000">
                <a:srgbClr val="5FBB46"/>
              </a:gs>
              <a:gs pos="10000">
                <a:srgbClr val="F4AA1E"/>
              </a:gs>
              <a:gs pos="47000">
                <a:srgbClr val="54C5F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 name="TextBox 2">
            <a:extLst>
              <a:ext uri="{FF2B5EF4-FFF2-40B4-BE49-F238E27FC236}">
                <a16:creationId xmlns:a16="http://schemas.microsoft.com/office/drawing/2014/main" id="{586322FF-4307-EC46-437B-6B26BB486CC5}"/>
              </a:ext>
            </a:extLst>
          </p:cNvPr>
          <p:cNvSpPr txBox="1"/>
          <p:nvPr/>
        </p:nvSpPr>
        <p:spPr>
          <a:xfrm>
            <a:off x="1740464" y="3013501"/>
            <a:ext cx="8711071" cy="830997"/>
          </a:xfrm>
          <a:prstGeom prst="rect">
            <a:avLst/>
          </a:prstGeom>
          <a:noFill/>
        </p:spPr>
        <p:txBody>
          <a:bodyPr wrap="square" rtlCol="0">
            <a:spAutoFit/>
          </a:bodyPr>
          <a:lstStyle/>
          <a:p>
            <a:r>
              <a:rPr lang="en-PT" sz="4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Commission Social Activities</a:t>
            </a:r>
          </a:p>
        </p:txBody>
      </p:sp>
    </p:spTree>
    <p:extLst>
      <p:ext uri="{BB962C8B-B14F-4D97-AF65-F5344CB8AC3E}">
        <p14:creationId xmlns:p14="http://schemas.microsoft.com/office/powerpoint/2010/main" val="128970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gradFill flip="none" rotWithShape="1">
            <a:gsLst>
              <a:gs pos="58000">
                <a:srgbClr val="5FBB46"/>
              </a:gs>
              <a:gs pos="23000">
                <a:srgbClr val="642D91"/>
              </a:gs>
              <a:gs pos="79000">
                <a:srgbClr val="54C5F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5" name="TextBox 4">
            <a:extLst>
              <a:ext uri="{FF2B5EF4-FFF2-40B4-BE49-F238E27FC236}">
                <a16:creationId xmlns:a16="http://schemas.microsoft.com/office/drawing/2014/main" id="{B76630BC-7049-9CB6-F6A5-44D41BEE6A7C}"/>
              </a:ext>
            </a:extLst>
          </p:cNvPr>
          <p:cNvSpPr txBox="1"/>
          <p:nvPr/>
        </p:nvSpPr>
        <p:spPr>
          <a:xfrm>
            <a:off x="2613907" y="3013501"/>
            <a:ext cx="6964186" cy="830997"/>
          </a:xfrm>
          <a:prstGeom prst="rect">
            <a:avLst/>
          </a:prstGeom>
          <a:noFill/>
        </p:spPr>
        <p:txBody>
          <a:bodyPr wrap="square" rtlCol="0">
            <a:spAutoFit/>
          </a:bodyPr>
          <a:lstStyle/>
          <a:p>
            <a:r>
              <a:rPr lang="en-PT" sz="4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LASIGE Lunch Fridays</a:t>
            </a:r>
          </a:p>
        </p:txBody>
      </p:sp>
    </p:spTree>
    <p:extLst>
      <p:ext uri="{BB962C8B-B14F-4D97-AF65-F5344CB8AC3E}">
        <p14:creationId xmlns:p14="http://schemas.microsoft.com/office/powerpoint/2010/main" val="157558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gradFill flip="none" rotWithShape="1">
            <a:gsLst>
              <a:gs pos="98000">
                <a:srgbClr val="642D91"/>
              </a:gs>
              <a:gs pos="10000">
                <a:srgbClr val="F4AA1E"/>
              </a:gs>
              <a:gs pos="62000">
                <a:srgbClr val="D3171E"/>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 name="TextBox 2">
            <a:extLst>
              <a:ext uri="{FF2B5EF4-FFF2-40B4-BE49-F238E27FC236}">
                <a16:creationId xmlns:a16="http://schemas.microsoft.com/office/drawing/2014/main" id="{393595DC-BCEC-FC78-51E3-ACDCB49B9BE5}"/>
              </a:ext>
            </a:extLst>
          </p:cNvPr>
          <p:cNvSpPr txBox="1"/>
          <p:nvPr/>
        </p:nvSpPr>
        <p:spPr>
          <a:xfrm>
            <a:off x="3848594" y="3013501"/>
            <a:ext cx="4494812" cy="830997"/>
          </a:xfrm>
          <a:prstGeom prst="rect">
            <a:avLst/>
          </a:prstGeom>
          <a:noFill/>
        </p:spPr>
        <p:txBody>
          <a:bodyPr wrap="square" rtlCol="0">
            <a:spAutoFit/>
          </a:bodyPr>
          <a:lstStyle/>
          <a:p>
            <a:r>
              <a:rPr lang="en-PT" sz="4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LASIGE Forum</a:t>
            </a:r>
          </a:p>
        </p:txBody>
      </p:sp>
    </p:spTree>
    <p:extLst>
      <p:ext uri="{BB962C8B-B14F-4D97-AF65-F5344CB8AC3E}">
        <p14:creationId xmlns:p14="http://schemas.microsoft.com/office/powerpoint/2010/main" val="2937449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gradFill flip="none" rotWithShape="1">
            <a:gsLst>
              <a:gs pos="59000">
                <a:srgbClr val="5FBB46"/>
              </a:gs>
              <a:gs pos="85000">
                <a:srgbClr val="F4AA1E"/>
              </a:gs>
              <a:gs pos="28000">
                <a:srgbClr val="FF99B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 name="TextBox 2">
            <a:extLst>
              <a:ext uri="{FF2B5EF4-FFF2-40B4-BE49-F238E27FC236}">
                <a16:creationId xmlns:a16="http://schemas.microsoft.com/office/drawing/2014/main" id="{24CC06F0-9780-7D92-6888-130697A27A2D}"/>
              </a:ext>
            </a:extLst>
          </p:cNvPr>
          <p:cNvSpPr txBox="1"/>
          <p:nvPr/>
        </p:nvSpPr>
        <p:spPr>
          <a:xfrm>
            <a:off x="4334122" y="3013501"/>
            <a:ext cx="3523756" cy="830997"/>
          </a:xfrm>
          <a:prstGeom prst="rect">
            <a:avLst/>
          </a:prstGeom>
          <a:noFill/>
        </p:spPr>
        <p:txBody>
          <a:bodyPr wrap="square" rtlCol="0">
            <a:spAutoFit/>
          </a:bodyPr>
          <a:lstStyle/>
          <a:p>
            <a:r>
              <a:rPr lang="en-PT" sz="4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Workshops</a:t>
            </a:r>
          </a:p>
        </p:txBody>
      </p:sp>
    </p:spTree>
    <p:extLst>
      <p:ext uri="{BB962C8B-B14F-4D97-AF65-F5344CB8AC3E}">
        <p14:creationId xmlns:p14="http://schemas.microsoft.com/office/powerpoint/2010/main" val="231576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gradFill flip="none" rotWithShape="1">
            <a:gsLst>
              <a:gs pos="98000">
                <a:srgbClr val="5FBB46"/>
              </a:gs>
              <a:gs pos="64000">
                <a:srgbClr val="FF99BD"/>
              </a:gs>
              <a:gs pos="18000">
                <a:srgbClr val="54C5F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3" name="TextBox 2">
            <a:extLst>
              <a:ext uri="{FF2B5EF4-FFF2-40B4-BE49-F238E27FC236}">
                <a16:creationId xmlns:a16="http://schemas.microsoft.com/office/drawing/2014/main" id="{DA83831B-56BB-EEF0-364D-1184777B5F49}"/>
              </a:ext>
            </a:extLst>
          </p:cNvPr>
          <p:cNvSpPr txBox="1"/>
          <p:nvPr/>
        </p:nvSpPr>
        <p:spPr>
          <a:xfrm>
            <a:off x="3237089" y="3013501"/>
            <a:ext cx="5717822" cy="830997"/>
          </a:xfrm>
          <a:prstGeom prst="rect">
            <a:avLst/>
          </a:prstGeom>
          <a:noFill/>
        </p:spPr>
        <p:txBody>
          <a:bodyPr wrap="square" rtlCol="0">
            <a:spAutoFit/>
          </a:bodyPr>
          <a:lstStyle/>
          <a:p>
            <a:r>
              <a:rPr lang="en-PT" sz="4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Commission Clubs</a:t>
            </a:r>
          </a:p>
        </p:txBody>
      </p:sp>
    </p:spTree>
    <p:extLst>
      <p:ext uri="{BB962C8B-B14F-4D97-AF65-F5344CB8AC3E}">
        <p14:creationId xmlns:p14="http://schemas.microsoft.com/office/powerpoint/2010/main" val="2540006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solidFill>
            <a:srgbClr val="31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extBox 6">
            <a:extLst>
              <a:ext uri="{FF2B5EF4-FFF2-40B4-BE49-F238E27FC236}">
                <a16:creationId xmlns:a16="http://schemas.microsoft.com/office/drawing/2014/main" id="{A8562EFE-2BD1-1C28-8B10-FB7D0A050AC9}"/>
              </a:ext>
            </a:extLst>
          </p:cNvPr>
          <p:cNvSpPr txBox="1"/>
          <p:nvPr/>
        </p:nvSpPr>
        <p:spPr>
          <a:xfrm>
            <a:off x="356152" y="1659285"/>
            <a:ext cx="11479696" cy="3539430"/>
          </a:xfrm>
          <a:prstGeom prst="rect">
            <a:avLst/>
          </a:prstGeom>
          <a:noFill/>
        </p:spPr>
        <p:txBody>
          <a:bodyPr wrap="square" rtlCol="0">
            <a:spAutoFit/>
          </a:bodyPr>
          <a:lstStyle/>
          <a:p>
            <a:pPr algn="just"/>
            <a:r>
              <a:rPr lang="en-GB" sz="2800" dirty="0">
                <a:solidFill>
                  <a:schemeClr val="bg2"/>
                </a:solidFill>
                <a:effectLst/>
                <a:latin typeface="Dosis Medium" pitchFamily="2" charset="77"/>
              </a:rPr>
              <a:t>“The PhD student committee made me see that there are many more people besides my research group.” </a:t>
            </a:r>
          </a:p>
          <a:p>
            <a:pPr algn="just"/>
            <a:endParaRPr lang="en-GB" sz="2800" dirty="0">
              <a:solidFill>
                <a:schemeClr val="bg2"/>
              </a:solidFill>
              <a:latin typeface="Dosis Medium" pitchFamily="2" charset="77"/>
            </a:endParaRPr>
          </a:p>
          <a:p>
            <a:pPr algn="just"/>
            <a:endParaRPr lang="en-GB" sz="2800" dirty="0">
              <a:solidFill>
                <a:schemeClr val="bg2"/>
              </a:solidFill>
              <a:latin typeface="Dosis Medium" pitchFamily="2" charset="77"/>
            </a:endParaRPr>
          </a:p>
          <a:p>
            <a:pPr algn="just"/>
            <a:r>
              <a:rPr lang="en-GB" sz="2800" dirty="0">
                <a:solidFill>
                  <a:schemeClr val="bg2"/>
                </a:solidFill>
                <a:effectLst/>
                <a:latin typeface="Dosis Medium" pitchFamily="2" charset="77"/>
              </a:rPr>
              <a:t>“All the initiatives that existed allowed people, at their own pace, to be able to expose themselves and connect with </a:t>
            </a:r>
            <a:r>
              <a:rPr lang="en-GB" sz="2800" dirty="0">
                <a:solidFill>
                  <a:schemeClr val="bg2"/>
                </a:solidFill>
                <a:latin typeface="Dosis Medium" pitchFamily="2" charset="77"/>
              </a:rPr>
              <a:t>other groups</a:t>
            </a:r>
            <a:r>
              <a:rPr lang="en-GB" sz="2800" dirty="0">
                <a:solidFill>
                  <a:schemeClr val="bg2"/>
                </a:solidFill>
                <a:effectLst/>
                <a:latin typeface="Dosis Medium" pitchFamily="2" charset="77"/>
              </a:rPr>
              <a:t>. I also think it made the dimension that LASIGE has more clear, because before it was a somewhat mysterious entity.”</a:t>
            </a:r>
            <a:endParaRPr lang="en-PT" sz="2800" dirty="0">
              <a:solidFill>
                <a:schemeClr val="bg2"/>
              </a:solidFill>
              <a:latin typeface="Dosis Medium" pitchFamily="2"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39447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solidFill>
            <a:srgbClr val="31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extBox 6">
            <a:extLst>
              <a:ext uri="{FF2B5EF4-FFF2-40B4-BE49-F238E27FC236}">
                <a16:creationId xmlns:a16="http://schemas.microsoft.com/office/drawing/2014/main" id="{A8562EFE-2BD1-1C28-8B10-FB7D0A050AC9}"/>
              </a:ext>
            </a:extLst>
          </p:cNvPr>
          <p:cNvSpPr txBox="1"/>
          <p:nvPr/>
        </p:nvSpPr>
        <p:spPr>
          <a:xfrm>
            <a:off x="356152" y="1443841"/>
            <a:ext cx="11479696" cy="4401205"/>
          </a:xfrm>
          <a:prstGeom prst="rect">
            <a:avLst/>
          </a:prstGeom>
          <a:noFill/>
        </p:spPr>
        <p:txBody>
          <a:bodyPr wrap="square" rtlCol="0">
            <a:spAutoFit/>
          </a:bodyPr>
          <a:lstStyle/>
          <a:p>
            <a:pPr algn="just"/>
            <a:r>
              <a:rPr lang="en-GB" sz="2800" dirty="0">
                <a:solidFill>
                  <a:schemeClr val="bg2"/>
                </a:solidFill>
                <a:effectLst/>
                <a:latin typeface="Dosis Medium" pitchFamily="2" charset="77"/>
              </a:rPr>
              <a:t>“Thanks to the commission's events and amazing people, I feel so much more integrated in LASIGE's fabric. I think the commission has been doing an essential job in bringing people together after a time of deep isolation. Thank you!”</a:t>
            </a:r>
          </a:p>
          <a:p>
            <a:pPr algn="just"/>
            <a:endParaRPr lang="en-GB" sz="2800" dirty="0">
              <a:solidFill>
                <a:schemeClr val="bg2"/>
              </a:solidFill>
              <a:latin typeface="Dosis Medium" pitchFamily="2" charset="77"/>
              <a:ea typeface="Helvetica Neue" panose="02000503000000020004" pitchFamily="2" charset="0"/>
              <a:cs typeface="Helvetica Neue" panose="02000503000000020004" pitchFamily="2" charset="0"/>
            </a:endParaRPr>
          </a:p>
          <a:p>
            <a:pPr algn="just"/>
            <a:endParaRPr lang="en-GB" sz="2800" dirty="0">
              <a:solidFill>
                <a:schemeClr val="bg2"/>
              </a:solidFill>
              <a:latin typeface="Dosis Medium" pitchFamily="2" charset="77"/>
              <a:ea typeface="Helvetica Neue" panose="02000503000000020004" pitchFamily="2" charset="0"/>
              <a:cs typeface="Helvetica Neue" panose="02000503000000020004" pitchFamily="2" charset="0"/>
            </a:endParaRPr>
          </a:p>
          <a:p>
            <a:pPr algn="just"/>
            <a:endParaRPr lang="en-GB" sz="2800" dirty="0">
              <a:solidFill>
                <a:schemeClr val="bg2"/>
              </a:solidFill>
              <a:latin typeface="Dosis Medium" pitchFamily="2" charset="77"/>
              <a:ea typeface="Helvetica Neue" panose="02000503000000020004" pitchFamily="2" charset="0"/>
              <a:cs typeface="Helvetica Neue" panose="02000503000000020004" pitchFamily="2" charset="0"/>
            </a:endParaRPr>
          </a:p>
          <a:p>
            <a:pPr algn="just"/>
            <a:r>
              <a:rPr lang="en-GB" sz="2800" dirty="0">
                <a:solidFill>
                  <a:schemeClr val="bg2"/>
                </a:solidFill>
                <a:effectLst/>
                <a:latin typeface="Dosis Medium" pitchFamily="2" charset="77"/>
              </a:rPr>
              <a:t>“I participated in the LASIGE Forum, which was interesting to get to know people from other areas and also learn a bit on how to give great talks and deal with rejection of a paper (thank you </a:t>
            </a:r>
            <a:r>
              <a:rPr lang="en-GB" sz="2800" dirty="0" err="1">
                <a:solidFill>
                  <a:schemeClr val="bg2"/>
                </a:solidFill>
                <a:effectLst/>
                <a:latin typeface="Dosis Medium" pitchFamily="2" charset="77"/>
              </a:rPr>
              <a:t>Alysson</a:t>
            </a:r>
            <a:r>
              <a:rPr lang="en-GB" sz="2800" dirty="0">
                <a:solidFill>
                  <a:schemeClr val="bg2"/>
                </a:solidFill>
                <a:effectLst/>
                <a:latin typeface="Dosis Medium" pitchFamily="2" charset="77"/>
              </a:rPr>
              <a:t>!).”</a:t>
            </a:r>
          </a:p>
          <a:p>
            <a:pPr algn="just"/>
            <a:endParaRPr lang="en-PT" sz="2800" dirty="0">
              <a:solidFill>
                <a:schemeClr val="bg2"/>
              </a:solidFill>
              <a:latin typeface="Dosis Medium" pitchFamily="2"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5690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solidFill>
            <a:srgbClr val="31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extBox 6">
            <a:extLst>
              <a:ext uri="{FF2B5EF4-FFF2-40B4-BE49-F238E27FC236}">
                <a16:creationId xmlns:a16="http://schemas.microsoft.com/office/drawing/2014/main" id="{A8562EFE-2BD1-1C28-8B10-FB7D0A050AC9}"/>
              </a:ext>
            </a:extLst>
          </p:cNvPr>
          <p:cNvSpPr txBox="1"/>
          <p:nvPr/>
        </p:nvSpPr>
        <p:spPr>
          <a:xfrm>
            <a:off x="465483" y="1566327"/>
            <a:ext cx="11479696" cy="4401205"/>
          </a:xfrm>
          <a:prstGeom prst="rect">
            <a:avLst/>
          </a:prstGeom>
          <a:noFill/>
        </p:spPr>
        <p:txBody>
          <a:bodyPr wrap="square" rtlCol="0">
            <a:spAutoFit/>
          </a:bodyPr>
          <a:lstStyle/>
          <a:p>
            <a:pPr algn="just"/>
            <a:r>
              <a:rPr lang="en-GB" sz="2800" dirty="0">
                <a:solidFill>
                  <a:schemeClr val="bg2"/>
                </a:solidFill>
                <a:effectLst/>
                <a:latin typeface="Dosis Medium" pitchFamily="2" charset="77"/>
              </a:rPr>
              <a:t>“This commission has made my PhD journey at LASIGE more pleasant. Everyone should engage in upcoming activities and get the chance to meet new people outside their research field. The ability to excel is also a result of personal connections!”</a:t>
            </a:r>
          </a:p>
          <a:p>
            <a:pPr algn="just"/>
            <a:endParaRPr lang="en-GB" sz="2800" dirty="0">
              <a:solidFill>
                <a:schemeClr val="bg2"/>
              </a:solidFill>
              <a:latin typeface="Dosis Medium" pitchFamily="2" charset="77"/>
              <a:ea typeface="Helvetica Neue" panose="02000503000000020004" pitchFamily="2" charset="0"/>
              <a:cs typeface="Helvetica Neue" panose="02000503000000020004" pitchFamily="2" charset="0"/>
            </a:endParaRPr>
          </a:p>
          <a:p>
            <a:pPr algn="just"/>
            <a:endParaRPr lang="en-GB" sz="2800" dirty="0">
              <a:solidFill>
                <a:schemeClr val="bg2"/>
              </a:solidFill>
              <a:latin typeface="Dosis Medium" pitchFamily="2" charset="77"/>
              <a:ea typeface="Helvetica Neue" panose="02000503000000020004" pitchFamily="2" charset="0"/>
              <a:cs typeface="Helvetica Neue" panose="02000503000000020004" pitchFamily="2" charset="0"/>
            </a:endParaRPr>
          </a:p>
          <a:p>
            <a:pPr algn="just"/>
            <a:r>
              <a:rPr lang="en-GB" sz="2800" dirty="0">
                <a:solidFill>
                  <a:schemeClr val="bg2"/>
                </a:solidFill>
                <a:effectLst/>
                <a:latin typeface="Dosis Medium" pitchFamily="2" charset="77"/>
              </a:rPr>
              <a:t>“The commission organized a visit to Coimbra, which allowed me to disseminate part of my work with other students of the same area, possibly allowing me to start new collaborations.” </a:t>
            </a:r>
          </a:p>
          <a:p>
            <a:pPr algn="just"/>
            <a:endParaRPr lang="en-PT" sz="2800" dirty="0">
              <a:solidFill>
                <a:schemeClr val="bg2"/>
              </a:solidFill>
              <a:latin typeface="Dosis Medium" pitchFamily="2"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7605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solidFill>
            <a:srgbClr val="31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extBox 6">
            <a:extLst>
              <a:ext uri="{FF2B5EF4-FFF2-40B4-BE49-F238E27FC236}">
                <a16:creationId xmlns:a16="http://schemas.microsoft.com/office/drawing/2014/main" id="{A8562EFE-2BD1-1C28-8B10-FB7D0A050AC9}"/>
              </a:ext>
            </a:extLst>
          </p:cNvPr>
          <p:cNvSpPr txBox="1"/>
          <p:nvPr/>
        </p:nvSpPr>
        <p:spPr>
          <a:xfrm>
            <a:off x="356152" y="1615099"/>
            <a:ext cx="11479696" cy="3539430"/>
          </a:xfrm>
          <a:prstGeom prst="rect">
            <a:avLst/>
          </a:prstGeom>
          <a:noFill/>
        </p:spPr>
        <p:txBody>
          <a:bodyPr wrap="square" rtlCol="0">
            <a:spAutoFit/>
          </a:bodyPr>
          <a:lstStyle/>
          <a:p>
            <a:pPr algn="just"/>
            <a:r>
              <a:rPr lang="en-GB" sz="2800" dirty="0">
                <a:solidFill>
                  <a:schemeClr val="bg2"/>
                </a:solidFill>
                <a:effectLst/>
                <a:latin typeface="Dosis Medium" pitchFamily="2" charset="77"/>
              </a:rPr>
              <a:t>“Before the beginning of the year, the relations I had were strict to the peers within my research group or research area. There was not much communication with other groups, other people. Some of the events organized by the commission actually helped me in this sense.”</a:t>
            </a:r>
          </a:p>
          <a:p>
            <a:pPr algn="just"/>
            <a:endParaRPr lang="en-GB" sz="2800" dirty="0">
              <a:solidFill>
                <a:schemeClr val="bg2"/>
              </a:solidFill>
              <a:latin typeface="Dosis Medium" pitchFamily="2" charset="77"/>
            </a:endParaRPr>
          </a:p>
          <a:p>
            <a:pPr algn="just"/>
            <a:endParaRPr lang="en-GB" sz="2800" dirty="0">
              <a:solidFill>
                <a:schemeClr val="bg2"/>
              </a:solidFill>
              <a:latin typeface="Dosis Medium" pitchFamily="2" charset="77"/>
            </a:endParaRPr>
          </a:p>
          <a:p>
            <a:pPr algn="just"/>
            <a:r>
              <a:rPr lang="en-GB" sz="2800" dirty="0">
                <a:solidFill>
                  <a:schemeClr val="bg2"/>
                </a:solidFill>
                <a:effectLst/>
                <a:latin typeface="Dosis Medium" pitchFamily="2" charset="77"/>
              </a:rPr>
              <a:t>“These last few months, were probably the best for me at LASIGE, I had people to support me, I could feel the presence of others, I could feel a community.”</a:t>
            </a:r>
            <a:endParaRPr lang="en-PT" sz="2800" dirty="0">
              <a:solidFill>
                <a:schemeClr val="bg2"/>
              </a:solidFill>
              <a:latin typeface="Dosis Medium" pitchFamily="2"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31285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solidFill>
            <a:srgbClr val="31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extBox 6">
            <a:extLst>
              <a:ext uri="{FF2B5EF4-FFF2-40B4-BE49-F238E27FC236}">
                <a16:creationId xmlns:a16="http://schemas.microsoft.com/office/drawing/2014/main" id="{A8562EFE-2BD1-1C28-8B10-FB7D0A050AC9}"/>
              </a:ext>
            </a:extLst>
          </p:cNvPr>
          <p:cNvSpPr txBox="1"/>
          <p:nvPr/>
        </p:nvSpPr>
        <p:spPr>
          <a:xfrm>
            <a:off x="356152" y="1615099"/>
            <a:ext cx="11479696" cy="3970318"/>
          </a:xfrm>
          <a:prstGeom prst="rect">
            <a:avLst/>
          </a:prstGeom>
          <a:noFill/>
        </p:spPr>
        <p:txBody>
          <a:bodyPr wrap="square" rtlCol="0">
            <a:spAutoFit/>
          </a:bodyPr>
          <a:lstStyle/>
          <a:p>
            <a:pPr algn="just"/>
            <a:r>
              <a:rPr lang="en-GB" sz="2800" dirty="0">
                <a:solidFill>
                  <a:schemeClr val="bg2"/>
                </a:solidFill>
                <a:effectLst/>
                <a:latin typeface="Dosis Medium" pitchFamily="2" charset="77"/>
              </a:rPr>
              <a:t>“When I talk with other researchers from different </a:t>
            </a:r>
            <a:r>
              <a:rPr lang="en-GB" sz="2800" dirty="0" err="1">
                <a:solidFill>
                  <a:schemeClr val="bg2"/>
                </a:solidFill>
                <a:effectLst/>
                <a:latin typeface="Dosis Medium" pitchFamily="2" charset="77"/>
              </a:rPr>
              <a:t>centers</a:t>
            </a:r>
            <a:r>
              <a:rPr lang="en-GB" sz="2800" dirty="0">
                <a:solidFill>
                  <a:schemeClr val="bg2"/>
                </a:solidFill>
                <a:effectLst/>
                <a:latin typeface="Dosis Medium" pitchFamily="2" charset="77"/>
              </a:rPr>
              <a:t> in Portugal I am very proud to say that I know most PhD students from our research </a:t>
            </a:r>
            <a:r>
              <a:rPr lang="en-GB" sz="2800" dirty="0" err="1">
                <a:solidFill>
                  <a:schemeClr val="bg2"/>
                </a:solidFill>
                <a:effectLst/>
                <a:latin typeface="Dosis Medium" pitchFamily="2" charset="77"/>
              </a:rPr>
              <a:t>center</a:t>
            </a:r>
            <a:r>
              <a:rPr lang="en-GB" sz="2800" dirty="0">
                <a:solidFill>
                  <a:schemeClr val="bg2"/>
                </a:solidFill>
                <a:effectLst/>
                <a:latin typeface="Dosis Medium" pitchFamily="2" charset="77"/>
              </a:rPr>
              <a:t> and that I can easily reach out with research questions, proposals or just to hang out. Which is something that does not happen very often in other </a:t>
            </a:r>
            <a:r>
              <a:rPr lang="en-GB" sz="2800" dirty="0" err="1">
                <a:solidFill>
                  <a:schemeClr val="bg2"/>
                </a:solidFill>
                <a:effectLst/>
                <a:latin typeface="Dosis Medium" pitchFamily="2" charset="77"/>
              </a:rPr>
              <a:t>centers</a:t>
            </a:r>
            <a:r>
              <a:rPr lang="en-GB" sz="2800" dirty="0">
                <a:solidFill>
                  <a:schemeClr val="bg2"/>
                </a:solidFill>
                <a:effectLst/>
                <a:latin typeface="Dosis Medium" pitchFamily="2" charset="77"/>
              </a:rPr>
              <a:t>.”</a:t>
            </a:r>
          </a:p>
          <a:p>
            <a:pPr algn="just"/>
            <a:endParaRPr lang="en-GB" sz="2800" dirty="0">
              <a:solidFill>
                <a:schemeClr val="bg2"/>
              </a:solidFill>
              <a:latin typeface="Dosis Medium" pitchFamily="2" charset="77"/>
            </a:endParaRPr>
          </a:p>
          <a:p>
            <a:pPr algn="just"/>
            <a:endParaRPr lang="en-GB" sz="2800" dirty="0">
              <a:solidFill>
                <a:schemeClr val="bg2"/>
              </a:solidFill>
              <a:latin typeface="Dosis Medium" pitchFamily="2" charset="77"/>
            </a:endParaRPr>
          </a:p>
          <a:p>
            <a:pPr algn="just"/>
            <a:r>
              <a:rPr lang="en-GB" sz="2800" dirty="0">
                <a:solidFill>
                  <a:schemeClr val="bg2"/>
                </a:solidFill>
                <a:effectLst/>
                <a:latin typeface="Dosis Medium" pitchFamily="2" charset="77"/>
              </a:rPr>
              <a:t>“I met new people, with the same interests as me and made unexpected friendships.” </a:t>
            </a:r>
          </a:p>
          <a:p>
            <a:pPr algn="just"/>
            <a:endParaRPr lang="en-PT" sz="2800" dirty="0">
              <a:solidFill>
                <a:schemeClr val="bg2"/>
              </a:solidFill>
              <a:latin typeface="Dosis Medium" pitchFamily="2"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88854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2F18449-0418-2FE2-ADF3-35352E664F9F}"/>
              </a:ext>
            </a:extLst>
          </p:cNvPr>
          <p:cNvGrpSpPr/>
          <p:nvPr/>
        </p:nvGrpSpPr>
        <p:grpSpPr>
          <a:xfrm>
            <a:off x="2712994" y="0"/>
            <a:ext cx="6470375" cy="6890163"/>
            <a:chOff x="2792893" y="0"/>
            <a:chExt cx="6470375" cy="6890163"/>
          </a:xfrm>
        </p:grpSpPr>
        <p:sp>
          <p:nvSpPr>
            <p:cNvPr id="6" name="Rectangle 5">
              <a:extLst>
                <a:ext uri="{FF2B5EF4-FFF2-40B4-BE49-F238E27FC236}">
                  <a16:creationId xmlns:a16="http://schemas.microsoft.com/office/drawing/2014/main" id="{EB9363B4-94FE-14F3-4711-B57109735119}"/>
                </a:ext>
              </a:extLst>
            </p:cNvPr>
            <p:cNvSpPr/>
            <p:nvPr/>
          </p:nvSpPr>
          <p:spPr>
            <a:xfrm>
              <a:off x="2792893" y="0"/>
              <a:ext cx="6470375" cy="685800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5" name="Picture 4">
              <a:extLst>
                <a:ext uri="{FF2B5EF4-FFF2-40B4-BE49-F238E27FC236}">
                  <a16:creationId xmlns:a16="http://schemas.microsoft.com/office/drawing/2014/main" id="{01A52D52-06D2-AF56-4F87-419244C82B8F}"/>
                </a:ext>
              </a:extLst>
            </p:cNvPr>
            <p:cNvPicPr>
              <a:picLocks noChangeAspect="1"/>
            </p:cNvPicPr>
            <p:nvPr/>
          </p:nvPicPr>
          <p:blipFill rotWithShape="1">
            <a:blip r:embed="rId2"/>
            <a:srcRect b="70825"/>
            <a:stretch/>
          </p:blipFill>
          <p:spPr>
            <a:xfrm>
              <a:off x="2792894" y="3222624"/>
              <a:ext cx="6470374" cy="733228"/>
            </a:xfrm>
            <a:prstGeom prst="rect">
              <a:avLst/>
            </a:prstGeom>
          </p:spPr>
        </p:pic>
        <p:pic>
          <p:nvPicPr>
            <p:cNvPr id="10" name="Imagem 9" descr="Uma imagem com texto&#10;&#10;Descrição gerada automaticamente">
              <a:extLst>
                <a:ext uri="{FF2B5EF4-FFF2-40B4-BE49-F238E27FC236}">
                  <a16:creationId xmlns:a16="http://schemas.microsoft.com/office/drawing/2014/main" id="{2ED15867-95DF-5118-FEC3-4D22C7D13E36}"/>
                </a:ext>
              </a:extLst>
            </p:cNvPr>
            <p:cNvPicPr>
              <a:picLocks noChangeAspect="1"/>
            </p:cNvPicPr>
            <p:nvPr/>
          </p:nvPicPr>
          <p:blipFill rotWithShape="1">
            <a:blip r:embed="rId3"/>
            <a:srcRect l="4213" t="17204" r="27017" b="29664"/>
            <a:stretch/>
          </p:blipFill>
          <p:spPr>
            <a:xfrm>
              <a:off x="4112921" y="844860"/>
              <a:ext cx="3830321" cy="1046901"/>
            </a:xfrm>
            <a:prstGeom prst="rect">
              <a:avLst/>
            </a:prstGeom>
          </p:spPr>
        </p:pic>
        <p:sp>
          <p:nvSpPr>
            <p:cNvPr id="3" name="TextBox 2">
              <a:extLst>
                <a:ext uri="{FF2B5EF4-FFF2-40B4-BE49-F238E27FC236}">
                  <a16:creationId xmlns:a16="http://schemas.microsoft.com/office/drawing/2014/main" id="{7E93E971-5F90-0A55-8026-F45E14493855}"/>
                </a:ext>
              </a:extLst>
            </p:cNvPr>
            <p:cNvSpPr txBox="1"/>
            <p:nvPr/>
          </p:nvSpPr>
          <p:spPr>
            <a:xfrm>
              <a:off x="5073679" y="5134567"/>
              <a:ext cx="1908802" cy="461665"/>
            </a:xfrm>
            <a:prstGeom prst="rect">
              <a:avLst/>
            </a:prstGeom>
            <a:noFill/>
          </p:spPr>
          <p:txBody>
            <a:bodyPr wrap="square" rtlCol="0">
              <a:spAutoFit/>
            </a:bodyPr>
            <a:lstStyle/>
            <a:p>
              <a:pPr algn="ctr"/>
              <a:r>
                <a:rPr lang="en-PT" sz="2400" b="1" dirty="0">
                  <a:solidFill>
                    <a:schemeClr val="bg1"/>
                  </a:solidFill>
                  <a:latin typeface="Dosis" pitchFamily="2" charset="0"/>
                  <a:ea typeface="Helvetica Neue" panose="02000503000000020004" pitchFamily="2" charset="0"/>
                  <a:cs typeface="Helvetica Neue" panose="02000503000000020004" pitchFamily="2" charset="0"/>
                </a:rPr>
                <a:t>2023</a:t>
              </a:r>
            </a:p>
          </p:txBody>
        </p:sp>
        <p:sp>
          <p:nvSpPr>
            <p:cNvPr id="11" name="TextBox 6">
              <a:extLst>
                <a:ext uri="{FF2B5EF4-FFF2-40B4-BE49-F238E27FC236}">
                  <a16:creationId xmlns:a16="http://schemas.microsoft.com/office/drawing/2014/main" id="{D59462D9-7011-9264-DD08-6CB7D6565361}"/>
                </a:ext>
              </a:extLst>
            </p:cNvPr>
            <p:cNvSpPr txBox="1"/>
            <p:nvPr/>
          </p:nvSpPr>
          <p:spPr>
            <a:xfrm>
              <a:off x="5961410" y="1674734"/>
              <a:ext cx="2764649" cy="830997"/>
            </a:xfrm>
            <a:prstGeom prst="rect">
              <a:avLst/>
            </a:prstGeom>
            <a:noFill/>
          </p:spPr>
          <p:txBody>
            <a:bodyPr wrap="square" rtlCol="0">
              <a:spAutoFit/>
            </a:bodyPr>
            <a:lstStyle/>
            <a:p>
              <a:r>
                <a:rPr lang="en-PT" sz="4800" dirty="0">
                  <a:solidFill>
                    <a:schemeClr val="bg1"/>
                  </a:solidFill>
                  <a:latin typeface="Dosis" pitchFamily="2" charset="0"/>
                  <a:ea typeface="Helvetica Neue" panose="02000503000000020004" pitchFamily="2" charset="0"/>
                  <a:cs typeface="Helvetica Neue" panose="02000503000000020004" pitchFamily="2" charset="0"/>
                </a:rPr>
                <a:t>Workshop</a:t>
              </a:r>
            </a:p>
          </p:txBody>
        </p:sp>
        <p:pic>
          <p:nvPicPr>
            <p:cNvPr id="12" name="Picture 4">
              <a:extLst>
                <a:ext uri="{FF2B5EF4-FFF2-40B4-BE49-F238E27FC236}">
                  <a16:creationId xmlns:a16="http://schemas.microsoft.com/office/drawing/2014/main" id="{8CB97A3E-6C19-1732-2E22-2AD26F74DEB0}"/>
                </a:ext>
              </a:extLst>
            </p:cNvPr>
            <p:cNvPicPr>
              <a:picLocks noChangeAspect="1"/>
            </p:cNvPicPr>
            <p:nvPr/>
          </p:nvPicPr>
          <p:blipFill rotWithShape="1">
            <a:blip r:embed="rId2"/>
            <a:srcRect t="70825"/>
            <a:stretch/>
          </p:blipFill>
          <p:spPr>
            <a:xfrm>
              <a:off x="2792894" y="6156935"/>
              <a:ext cx="6470374" cy="733228"/>
            </a:xfrm>
            <a:prstGeom prst="rect">
              <a:avLst/>
            </a:prstGeom>
          </p:spPr>
        </p:pic>
      </p:grpSp>
    </p:spTree>
    <p:extLst>
      <p:ext uri="{BB962C8B-B14F-4D97-AF65-F5344CB8AC3E}">
        <p14:creationId xmlns:p14="http://schemas.microsoft.com/office/powerpoint/2010/main" val="635089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0" y="0"/>
            <a:ext cx="12192000" cy="6858000"/>
          </a:xfrm>
          <a:prstGeom prst="rect">
            <a:avLst/>
          </a:prstGeom>
          <a:solidFill>
            <a:srgbClr val="31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extBox 6">
            <a:extLst>
              <a:ext uri="{FF2B5EF4-FFF2-40B4-BE49-F238E27FC236}">
                <a16:creationId xmlns:a16="http://schemas.microsoft.com/office/drawing/2014/main" id="{A8562EFE-2BD1-1C28-8B10-FB7D0A050AC9}"/>
              </a:ext>
            </a:extLst>
          </p:cNvPr>
          <p:cNvSpPr txBox="1"/>
          <p:nvPr/>
        </p:nvSpPr>
        <p:spPr>
          <a:xfrm>
            <a:off x="356152" y="1615099"/>
            <a:ext cx="11479696" cy="3970318"/>
          </a:xfrm>
          <a:prstGeom prst="rect">
            <a:avLst/>
          </a:prstGeom>
          <a:noFill/>
        </p:spPr>
        <p:txBody>
          <a:bodyPr wrap="square" rtlCol="0">
            <a:spAutoFit/>
          </a:bodyPr>
          <a:lstStyle/>
          <a:p>
            <a:pPr algn="just"/>
            <a:r>
              <a:rPr lang="en-GB" sz="2800" dirty="0">
                <a:solidFill>
                  <a:schemeClr val="bg2"/>
                </a:solidFill>
                <a:effectLst/>
                <a:latin typeface="Dosis Medium" pitchFamily="2" charset="77"/>
              </a:rPr>
              <a:t>“The events offered by the PhD Commission made me feel like I have a community of peers that I can count on. I feel seen and that everyone has the same struggles, self doubts and fears. Having this community made me feel less alone in this lonely path that is the PhD.”</a:t>
            </a:r>
          </a:p>
          <a:p>
            <a:pPr algn="just"/>
            <a:endParaRPr lang="en-GB" sz="2800" dirty="0">
              <a:solidFill>
                <a:schemeClr val="bg2"/>
              </a:solidFill>
              <a:latin typeface="Dosis Medium" pitchFamily="2" charset="77"/>
              <a:ea typeface="Helvetica Neue" panose="02000503000000020004" pitchFamily="2" charset="0"/>
              <a:cs typeface="Helvetica Neue" panose="02000503000000020004" pitchFamily="2" charset="0"/>
            </a:endParaRPr>
          </a:p>
          <a:p>
            <a:pPr algn="just"/>
            <a:endParaRPr lang="en-GB" sz="2800" dirty="0">
              <a:solidFill>
                <a:schemeClr val="bg2"/>
              </a:solidFill>
              <a:latin typeface="Dosis Medium" pitchFamily="2" charset="77"/>
              <a:ea typeface="Helvetica Neue" panose="02000503000000020004" pitchFamily="2" charset="0"/>
              <a:cs typeface="Helvetica Neue" panose="02000503000000020004" pitchFamily="2" charset="0"/>
            </a:endParaRPr>
          </a:p>
          <a:p>
            <a:pPr algn="just"/>
            <a:r>
              <a:rPr lang="en-GB" sz="2800" dirty="0">
                <a:solidFill>
                  <a:schemeClr val="bg2"/>
                </a:solidFill>
                <a:latin typeface="Dosis Medium" pitchFamily="2" charset="77"/>
                <a:ea typeface="Helvetica Neue" panose="02000503000000020004" pitchFamily="2" charset="0"/>
                <a:cs typeface="Helvetica Neue" panose="02000503000000020004" pitchFamily="2" charset="0"/>
              </a:rPr>
              <a:t>“Now, I should also say that I know it takes a lot of work and effort to organize these activities and I value it a lot. So commission, please don't give up and to other researchers please support this initiative.”</a:t>
            </a:r>
            <a:endParaRPr lang="en-PT" sz="2800" dirty="0">
              <a:solidFill>
                <a:schemeClr val="bg2"/>
              </a:solidFill>
              <a:latin typeface="Dosis Medium" pitchFamily="2"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17966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8FEEE-F931-FF66-5D5C-8CCF0A4CACB3}"/>
              </a:ext>
            </a:extLst>
          </p:cNvPr>
          <p:cNvSpPr/>
          <p:nvPr/>
        </p:nvSpPr>
        <p:spPr>
          <a:xfrm>
            <a:off x="2527300" y="905565"/>
            <a:ext cx="7792278" cy="3091070"/>
          </a:xfrm>
          <a:prstGeom prst="rect">
            <a:avLst/>
          </a:prstGeom>
          <a:gradFill flip="none" rotWithShape="1">
            <a:gsLst>
              <a:gs pos="98000">
                <a:srgbClr val="642D91"/>
              </a:gs>
              <a:gs pos="10000">
                <a:srgbClr val="F4AA1E"/>
              </a:gs>
              <a:gs pos="62000">
                <a:srgbClr val="D3171E"/>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Tree>
    <p:extLst>
      <p:ext uri="{BB962C8B-B14F-4D97-AF65-F5344CB8AC3E}">
        <p14:creationId xmlns:p14="http://schemas.microsoft.com/office/powerpoint/2010/main" val="4279281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89FE6A-1F7C-C9B5-FC42-80D0B021CDF1}"/>
              </a:ext>
            </a:extLst>
          </p:cNvPr>
          <p:cNvPicPr>
            <a:picLocks noChangeAspect="1"/>
          </p:cNvPicPr>
          <p:nvPr/>
        </p:nvPicPr>
        <p:blipFill rotWithShape="1">
          <a:blip r:embed="rId2"/>
          <a:srcRect l="6926" t="1915" r="6736" b="7510"/>
          <a:stretch/>
        </p:blipFill>
        <p:spPr>
          <a:xfrm>
            <a:off x="2987562" y="323193"/>
            <a:ext cx="6230578"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solidFill>
              <a:srgbClr val="64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490925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BBEACA-9EAC-9C68-3278-C82856596273}"/>
              </a:ext>
            </a:extLst>
          </p:cNvPr>
          <p:cNvPicPr>
            <a:picLocks noChangeAspect="1"/>
          </p:cNvPicPr>
          <p:nvPr/>
        </p:nvPicPr>
        <p:blipFill>
          <a:blip r:embed="rId2"/>
          <a:stretch>
            <a:fillRect/>
          </a:stretch>
        </p:blipFill>
        <p:spPr>
          <a:xfrm>
            <a:off x="2987563" y="323193"/>
            <a:ext cx="6230577" cy="6245168"/>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solidFill>
              <a:srgbClr val="64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391759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ith his arms crossed&#10;&#10;Description automatically generated with medium confidence">
            <a:extLst>
              <a:ext uri="{FF2B5EF4-FFF2-40B4-BE49-F238E27FC236}">
                <a16:creationId xmlns:a16="http://schemas.microsoft.com/office/drawing/2014/main" id="{3EEF4B75-84DD-4B48-C549-1D5CE7530DAD}"/>
              </a:ext>
            </a:extLst>
          </p:cNvPr>
          <p:cNvPicPr>
            <a:picLocks noChangeAspect="1"/>
          </p:cNvPicPr>
          <p:nvPr/>
        </p:nvPicPr>
        <p:blipFill rotWithShape="1">
          <a:blip r:embed="rId2"/>
          <a:srcRect l="-719" b="10107"/>
          <a:stretch/>
        </p:blipFill>
        <p:spPr>
          <a:xfrm>
            <a:off x="2987564" y="323193"/>
            <a:ext cx="6186394"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solidFill>
              <a:srgbClr val="64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28065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miling for the camera&#10;&#10;Description automatically generated with medium confidence">
            <a:extLst>
              <a:ext uri="{FF2B5EF4-FFF2-40B4-BE49-F238E27FC236}">
                <a16:creationId xmlns:a16="http://schemas.microsoft.com/office/drawing/2014/main" id="{2F00BFBE-42E9-3529-2850-53922CA6AE5C}"/>
              </a:ext>
            </a:extLst>
          </p:cNvPr>
          <p:cNvPicPr>
            <a:picLocks noChangeAspect="1"/>
          </p:cNvPicPr>
          <p:nvPr/>
        </p:nvPicPr>
        <p:blipFill rotWithShape="1">
          <a:blip r:embed="rId3"/>
          <a:srcRect l="-110" t="4749" r="110" b="3971"/>
          <a:stretch/>
        </p:blipFill>
        <p:spPr>
          <a:xfrm>
            <a:off x="2973860" y="323193"/>
            <a:ext cx="6230577"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48000">
                  <a:srgbClr val="54C5F4"/>
                </a:gs>
                <a:gs pos="51000">
                  <a:srgbClr val="642D91"/>
                </a:gs>
                <a:gs pos="51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708420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eaning against a tree&#10;&#10;Description automatically generated">
            <a:extLst>
              <a:ext uri="{FF2B5EF4-FFF2-40B4-BE49-F238E27FC236}">
                <a16:creationId xmlns:a16="http://schemas.microsoft.com/office/drawing/2014/main" id="{6A39B729-E8AC-5CE7-BFC8-96D3AA4E61C9}"/>
              </a:ext>
            </a:extLst>
          </p:cNvPr>
          <p:cNvPicPr>
            <a:picLocks noChangeAspect="1"/>
          </p:cNvPicPr>
          <p:nvPr/>
        </p:nvPicPr>
        <p:blipFill rotWithShape="1">
          <a:blip r:embed="rId3"/>
          <a:srcRect l="1191" r="3264" b="20747"/>
          <a:stretch/>
        </p:blipFill>
        <p:spPr>
          <a:xfrm>
            <a:off x="2987563" y="323193"/>
            <a:ext cx="6230576"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48000">
                  <a:srgbClr val="54C5F4"/>
                </a:gs>
                <a:gs pos="51000">
                  <a:srgbClr val="642D91"/>
                </a:gs>
                <a:gs pos="51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976238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ith long hair&#10;&#10;Description automatically generated with medium confidence">
            <a:extLst>
              <a:ext uri="{FF2B5EF4-FFF2-40B4-BE49-F238E27FC236}">
                <a16:creationId xmlns:a16="http://schemas.microsoft.com/office/drawing/2014/main" id="{E0C7CE24-C6AF-82CC-D973-B28CE1941DBC}"/>
              </a:ext>
            </a:extLst>
          </p:cNvPr>
          <p:cNvPicPr>
            <a:picLocks noChangeAspect="1"/>
          </p:cNvPicPr>
          <p:nvPr/>
        </p:nvPicPr>
        <p:blipFill rotWithShape="1">
          <a:blip r:embed="rId3"/>
          <a:srcRect l="3074" t="2846" r="6274" b="6579"/>
          <a:stretch/>
        </p:blipFill>
        <p:spPr>
          <a:xfrm>
            <a:off x="2987563" y="323192"/>
            <a:ext cx="6216874" cy="6211615"/>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48000">
                  <a:srgbClr val="54C5F4"/>
                </a:gs>
                <a:gs pos="51000">
                  <a:srgbClr val="642D91"/>
                </a:gs>
                <a:gs pos="51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4402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9F8956-5509-60F0-C30D-64572EAABA03}"/>
              </a:ext>
            </a:extLst>
          </p:cNvPr>
          <p:cNvPicPr>
            <a:picLocks noChangeAspect="1"/>
          </p:cNvPicPr>
          <p:nvPr/>
        </p:nvPicPr>
        <p:blipFill>
          <a:blip r:embed="rId3"/>
          <a:stretch>
            <a:fillRect/>
          </a:stretch>
        </p:blipFill>
        <p:spPr>
          <a:xfrm>
            <a:off x="3278632" y="604780"/>
            <a:ext cx="5648437" cy="5648437"/>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3278632" y="604779"/>
            <a:ext cx="5648438" cy="5648437"/>
          </a:xfrm>
          <a:prstGeom prst="ellipse">
            <a:avLst/>
          </a:prstGeom>
          <a:noFill/>
          <a:ln w="107950">
            <a:gradFill flip="none" rotWithShape="1">
              <a:gsLst>
                <a:gs pos="48000">
                  <a:srgbClr val="54C5F4"/>
                </a:gs>
                <a:gs pos="51000">
                  <a:srgbClr val="642D91"/>
                </a:gs>
                <a:gs pos="51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92270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0C25D-C8A7-37D8-4B15-8F40DD46941B}"/>
              </a:ext>
            </a:extLst>
          </p:cNvPr>
          <p:cNvPicPr>
            <a:picLocks noChangeAspect="1"/>
          </p:cNvPicPr>
          <p:nvPr/>
        </p:nvPicPr>
        <p:blipFill rotWithShape="1">
          <a:blip r:embed="rId2"/>
          <a:srcRect l="19515" t="2544" r="16518" b="1589"/>
          <a:stretch/>
        </p:blipFill>
        <p:spPr>
          <a:xfrm>
            <a:off x="2987563" y="323193"/>
            <a:ext cx="6216874"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solidFill>
              <a:srgbClr val="EC0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58431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9363B4-94FE-14F3-4711-B57109735119}"/>
              </a:ext>
            </a:extLst>
          </p:cNvPr>
          <p:cNvSpPr/>
          <p:nvPr/>
        </p:nvSpPr>
        <p:spPr>
          <a:xfrm>
            <a:off x="0" y="955220"/>
            <a:ext cx="12192000" cy="5265471"/>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10" name="Imagem 9" descr="Uma imagem com texto&#10;&#10;Descrição gerada automaticamente">
            <a:extLst>
              <a:ext uri="{FF2B5EF4-FFF2-40B4-BE49-F238E27FC236}">
                <a16:creationId xmlns:a16="http://schemas.microsoft.com/office/drawing/2014/main" id="{2ED15867-95DF-5118-FEC3-4D22C7D13E36}"/>
              </a:ext>
            </a:extLst>
          </p:cNvPr>
          <p:cNvPicPr>
            <a:picLocks noChangeAspect="1"/>
          </p:cNvPicPr>
          <p:nvPr/>
        </p:nvPicPr>
        <p:blipFill rotWithShape="1">
          <a:blip r:embed="rId2"/>
          <a:srcRect l="4213" t="17204" r="27017" b="29664"/>
          <a:stretch/>
        </p:blipFill>
        <p:spPr>
          <a:xfrm>
            <a:off x="254104" y="1880386"/>
            <a:ext cx="5470486" cy="1495190"/>
          </a:xfrm>
          <a:prstGeom prst="rect">
            <a:avLst/>
          </a:prstGeom>
        </p:spPr>
      </p:pic>
      <p:sp>
        <p:nvSpPr>
          <p:cNvPr id="11" name="TextBox 6">
            <a:extLst>
              <a:ext uri="{FF2B5EF4-FFF2-40B4-BE49-F238E27FC236}">
                <a16:creationId xmlns:a16="http://schemas.microsoft.com/office/drawing/2014/main" id="{D59462D9-7011-9264-DD08-6CB7D6565361}"/>
              </a:ext>
            </a:extLst>
          </p:cNvPr>
          <p:cNvSpPr txBox="1"/>
          <p:nvPr/>
        </p:nvSpPr>
        <p:spPr>
          <a:xfrm>
            <a:off x="2141899" y="3375576"/>
            <a:ext cx="9772650" cy="584775"/>
          </a:xfrm>
          <a:prstGeom prst="rect">
            <a:avLst/>
          </a:prstGeom>
          <a:noFill/>
        </p:spPr>
        <p:txBody>
          <a:bodyPr wrap="square" rtlCol="0">
            <a:spAutoFit/>
          </a:bodyPr>
          <a:lstStyle/>
          <a:p>
            <a:r>
              <a:rPr lang="en-PT" sz="3200" dirty="0">
                <a:solidFill>
                  <a:schemeClr val="bg1"/>
                </a:solidFill>
                <a:latin typeface="Dosis" pitchFamily="2" charset="0"/>
                <a:ea typeface="Helvetica Neue" panose="02000503000000020004" pitchFamily="2" charset="0"/>
                <a:cs typeface="Helvetica Neue" panose="02000503000000020004" pitchFamily="2" charset="0"/>
              </a:rPr>
              <a:t>Phd Student Commission</a:t>
            </a:r>
          </a:p>
        </p:txBody>
      </p:sp>
      <p:pic>
        <p:nvPicPr>
          <p:cNvPr id="12" name="Picture 4">
            <a:extLst>
              <a:ext uri="{FF2B5EF4-FFF2-40B4-BE49-F238E27FC236}">
                <a16:creationId xmlns:a16="http://schemas.microsoft.com/office/drawing/2014/main" id="{8CB97A3E-6C19-1732-2E22-2AD26F74DEB0}"/>
              </a:ext>
            </a:extLst>
          </p:cNvPr>
          <p:cNvPicPr>
            <a:picLocks noChangeAspect="1"/>
          </p:cNvPicPr>
          <p:nvPr/>
        </p:nvPicPr>
        <p:blipFill rotWithShape="1">
          <a:blip r:embed="rId3"/>
          <a:srcRect t="70825"/>
          <a:stretch/>
        </p:blipFill>
        <p:spPr>
          <a:xfrm>
            <a:off x="1043414" y="5014043"/>
            <a:ext cx="10442284" cy="1183328"/>
          </a:xfrm>
          <a:prstGeom prst="rect">
            <a:avLst/>
          </a:prstGeom>
        </p:spPr>
      </p:pic>
      <p:pic>
        <p:nvPicPr>
          <p:cNvPr id="5" name="Picture 4">
            <a:extLst>
              <a:ext uri="{FF2B5EF4-FFF2-40B4-BE49-F238E27FC236}">
                <a16:creationId xmlns:a16="http://schemas.microsoft.com/office/drawing/2014/main" id="{01A52D52-06D2-AF56-4F87-419244C82B8F}"/>
              </a:ext>
            </a:extLst>
          </p:cNvPr>
          <p:cNvPicPr>
            <a:picLocks noChangeAspect="1"/>
          </p:cNvPicPr>
          <p:nvPr/>
        </p:nvPicPr>
        <p:blipFill rotWithShape="1">
          <a:blip r:embed="rId3"/>
          <a:srcRect b="70825"/>
          <a:stretch/>
        </p:blipFill>
        <p:spPr>
          <a:xfrm>
            <a:off x="0" y="4558806"/>
            <a:ext cx="12192000" cy="733228"/>
          </a:xfrm>
          <a:prstGeom prst="rect">
            <a:avLst/>
          </a:prstGeom>
        </p:spPr>
      </p:pic>
      <p:sp>
        <p:nvSpPr>
          <p:cNvPr id="9" name="TextBox 6">
            <a:extLst>
              <a:ext uri="{FF2B5EF4-FFF2-40B4-BE49-F238E27FC236}">
                <a16:creationId xmlns:a16="http://schemas.microsoft.com/office/drawing/2014/main" id="{E54B3925-903F-AECB-B249-0B2270880FDB}"/>
              </a:ext>
            </a:extLst>
          </p:cNvPr>
          <p:cNvSpPr txBox="1"/>
          <p:nvPr/>
        </p:nvSpPr>
        <p:spPr>
          <a:xfrm>
            <a:off x="8837936" y="1883471"/>
            <a:ext cx="2045922" cy="367525"/>
          </a:xfrm>
          <a:prstGeom prst="rect">
            <a:avLst/>
          </a:prstGeom>
          <a:noFill/>
        </p:spPr>
        <p:txBody>
          <a:bodyPr wrap="square" rtlCol="0">
            <a:spAutoFit/>
          </a:bodyPr>
          <a:lstStyle/>
          <a:p>
            <a:r>
              <a:rPr lang="en-PT" dirty="0">
                <a:solidFill>
                  <a:schemeClr val="bg1"/>
                </a:solidFill>
                <a:latin typeface="Dosis" pitchFamily="2" charset="0"/>
                <a:ea typeface="Helvetica Neue" panose="02000503000000020004" pitchFamily="2" charset="0"/>
                <a:cs typeface="Helvetica Neue" panose="02000503000000020004" pitchFamily="2" charset="0"/>
              </a:rPr>
              <a:t>Visit our website</a:t>
            </a:r>
          </a:p>
        </p:txBody>
      </p:sp>
      <p:pic>
        <p:nvPicPr>
          <p:cNvPr id="17" name="Picture 16" descr="Qr code&#10;&#10;Description automatically generated">
            <a:extLst>
              <a:ext uri="{FF2B5EF4-FFF2-40B4-BE49-F238E27FC236}">
                <a16:creationId xmlns:a16="http://schemas.microsoft.com/office/drawing/2014/main" id="{05F86279-7F98-2621-F9AB-1D0DE87633E8}"/>
              </a:ext>
            </a:extLst>
          </p:cNvPr>
          <p:cNvPicPr>
            <a:picLocks noChangeAspect="1"/>
          </p:cNvPicPr>
          <p:nvPr/>
        </p:nvPicPr>
        <p:blipFill>
          <a:blip r:embed="rId4"/>
          <a:stretch>
            <a:fillRect/>
          </a:stretch>
        </p:blipFill>
        <p:spPr>
          <a:xfrm>
            <a:off x="8918146" y="2312532"/>
            <a:ext cx="1532246" cy="1532246"/>
          </a:xfrm>
          <a:prstGeom prst="rect">
            <a:avLst/>
          </a:prstGeom>
        </p:spPr>
      </p:pic>
    </p:spTree>
    <p:extLst>
      <p:ext uri="{BB962C8B-B14F-4D97-AF65-F5344CB8AC3E}">
        <p14:creationId xmlns:p14="http://schemas.microsoft.com/office/powerpoint/2010/main" val="1512688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B7B2BD-AD3D-CFC1-B65A-6D9C9F8B501D}"/>
              </a:ext>
            </a:extLst>
          </p:cNvPr>
          <p:cNvPicPr>
            <a:picLocks noChangeAspect="1"/>
          </p:cNvPicPr>
          <p:nvPr/>
        </p:nvPicPr>
        <p:blipFill rotWithShape="1">
          <a:blip r:embed="rId2"/>
          <a:srcRect l="215" t="18270" r="2194" b="8989"/>
          <a:stretch/>
        </p:blipFill>
        <p:spPr>
          <a:xfrm>
            <a:off x="2987562" y="323194"/>
            <a:ext cx="6230578"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solidFill>
              <a:srgbClr val="64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157683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0483B-BCED-2657-5054-F63FFB59EE0B}"/>
              </a:ext>
            </a:extLst>
          </p:cNvPr>
          <p:cNvPicPr>
            <a:picLocks noChangeAspect="1"/>
          </p:cNvPicPr>
          <p:nvPr/>
        </p:nvPicPr>
        <p:blipFill rotWithShape="1">
          <a:blip r:embed="rId2"/>
          <a:srcRect t="5977" b="22403"/>
          <a:stretch/>
        </p:blipFill>
        <p:spPr>
          <a:xfrm>
            <a:off x="2987563" y="323192"/>
            <a:ext cx="6216874" cy="6211615"/>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solidFill>
              <a:srgbClr val="5FBB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118504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F6B29F-482F-582A-8E09-97E89E9A9EE7}"/>
              </a:ext>
            </a:extLst>
          </p:cNvPr>
          <p:cNvGrpSpPr/>
          <p:nvPr/>
        </p:nvGrpSpPr>
        <p:grpSpPr>
          <a:xfrm>
            <a:off x="2987563" y="323193"/>
            <a:ext cx="6230577" cy="6211614"/>
            <a:chOff x="2987563" y="323193"/>
            <a:chExt cx="6230577" cy="6211614"/>
          </a:xfrm>
        </p:grpSpPr>
        <p:pic>
          <p:nvPicPr>
            <p:cNvPr id="5" name="Picture 4">
              <a:extLst>
                <a:ext uri="{FF2B5EF4-FFF2-40B4-BE49-F238E27FC236}">
                  <a16:creationId xmlns:a16="http://schemas.microsoft.com/office/drawing/2014/main" id="{EA018755-16C3-43DA-9001-5DFEEB691A39}"/>
                </a:ext>
              </a:extLst>
            </p:cNvPr>
            <p:cNvPicPr>
              <a:picLocks noChangeAspect="1"/>
            </p:cNvPicPr>
            <p:nvPr/>
          </p:nvPicPr>
          <p:blipFill rotWithShape="1">
            <a:blip r:embed="rId3"/>
            <a:srcRect l="22114" t="7367" r="16079"/>
            <a:stretch/>
          </p:blipFill>
          <p:spPr>
            <a:xfrm>
              <a:off x="2987563" y="323193"/>
              <a:ext cx="6216874"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48000">
                    <a:srgbClr val="EC088D"/>
                  </a:gs>
                  <a:gs pos="52000">
                    <a:srgbClr val="642D91"/>
                  </a:gs>
                  <a:gs pos="51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grpSp>
    </p:spTree>
    <p:extLst>
      <p:ext uri="{BB962C8B-B14F-4D97-AF65-F5344CB8AC3E}">
        <p14:creationId xmlns:p14="http://schemas.microsoft.com/office/powerpoint/2010/main" val="2126389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person, posing, close&#10;&#10;Description automatically generated">
            <a:extLst>
              <a:ext uri="{FF2B5EF4-FFF2-40B4-BE49-F238E27FC236}">
                <a16:creationId xmlns:a16="http://schemas.microsoft.com/office/drawing/2014/main" id="{3B33E1ED-DCFA-81F4-BE61-59867D5EAFB5}"/>
              </a:ext>
            </a:extLst>
          </p:cNvPr>
          <p:cNvPicPr>
            <a:picLocks noChangeAspect="1"/>
          </p:cNvPicPr>
          <p:nvPr/>
        </p:nvPicPr>
        <p:blipFill>
          <a:blip r:embed="rId3"/>
          <a:stretch>
            <a:fillRect/>
          </a:stretch>
        </p:blipFill>
        <p:spPr>
          <a:xfrm>
            <a:off x="2987563" y="323193"/>
            <a:ext cx="6230577"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48000">
                  <a:srgbClr val="54C5F4"/>
                </a:gs>
                <a:gs pos="53000">
                  <a:srgbClr val="5FBB4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Tree>
    <p:extLst>
      <p:ext uri="{BB962C8B-B14F-4D97-AF65-F5344CB8AC3E}">
        <p14:creationId xmlns:p14="http://schemas.microsoft.com/office/powerpoint/2010/main" val="2578909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28E8E4-519F-A304-7C0A-479E2295A681}"/>
              </a:ext>
            </a:extLst>
          </p:cNvPr>
          <p:cNvPicPr>
            <a:picLocks noChangeAspect="1"/>
          </p:cNvPicPr>
          <p:nvPr/>
        </p:nvPicPr>
        <p:blipFill>
          <a:blip r:embed="rId3"/>
          <a:stretch>
            <a:fillRect/>
          </a:stretch>
        </p:blipFill>
        <p:spPr>
          <a:xfrm>
            <a:off x="2973860" y="304230"/>
            <a:ext cx="6230577" cy="6230577"/>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48000">
                  <a:srgbClr val="54C5F4"/>
                </a:gs>
                <a:gs pos="80000">
                  <a:srgbClr val="54C5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178089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F9177-824F-5372-9B8B-BE4D1633152D}"/>
              </a:ext>
            </a:extLst>
          </p:cNvPr>
          <p:cNvPicPr>
            <a:picLocks noChangeAspect="1"/>
          </p:cNvPicPr>
          <p:nvPr/>
        </p:nvPicPr>
        <p:blipFill rotWithShape="1">
          <a:blip r:embed="rId3"/>
          <a:srcRect l="1257" t="1517" r="846" b="1517"/>
          <a:stretch/>
        </p:blipFill>
        <p:spPr>
          <a:xfrm>
            <a:off x="3027258" y="323193"/>
            <a:ext cx="6177180"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54000">
                  <a:srgbClr val="54C5F4"/>
                </a:gs>
                <a:gs pos="82000">
                  <a:srgbClr val="F4AA1E"/>
                </a:gs>
                <a:gs pos="18000">
                  <a:srgbClr val="642D91"/>
                </a:gs>
                <a:gs pos="99000">
                  <a:srgbClr val="F4AA1E"/>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Tree>
    <p:extLst>
      <p:ext uri="{BB962C8B-B14F-4D97-AF65-F5344CB8AC3E}">
        <p14:creationId xmlns:p14="http://schemas.microsoft.com/office/powerpoint/2010/main" val="311187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E00D8-BB21-9AF2-043A-E76F9EDFE03A}"/>
              </a:ext>
            </a:extLst>
          </p:cNvPr>
          <p:cNvPicPr>
            <a:picLocks noChangeAspect="1"/>
          </p:cNvPicPr>
          <p:nvPr/>
        </p:nvPicPr>
        <p:blipFill rotWithShape="1">
          <a:blip r:embed="rId3"/>
          <a:srcRect l="1054" t="1095" r="1054" b="1095"/>
          <a:stretch/>
        </p:blipFill>
        <p:spPr>
          <a:xfrm>
            <a:off x="2987563" y="323193"/>
            <a:ext cx="6216874"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53000">
                  <a:srgbClr val="54C5F4"/>
                </a:gs>
                <a:gs pos="76000">
                  <a:srgbClr val="5FBB46"/>
                </a:gs>
                <a:gs pos="31000">
                  <a:srgbClr val="642D91"/>
                </a:gs>
                <a:gs pos="9000">
                  <a:srgbClr val="FF99BD"/>
                </a:gs>
                <a:gs pos="95000">
                  <a:srgbClr val="F4AA1E"/>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Tree>
    <p:extLst>
      <p:ext uri="{BB962C8B-B14F-4D97-AF65-F5344CB8AC3E}">
        <p14:creationId xmlns:p14="http://schemas.microsoft.com/office/powerpoint/2010/main" val="1844371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taking a selfie&#10;&#10;Description automatically generated">
            <a:extLst>
              <a:ext uri="{FF2B5EF4-FFF2-40B4-BE49-F238E27FC236}">
                <a16:creationId xmlns:a16="http://schemas.microsoft.com/office/drawing/2014/main" id="{34786F70-084E-85CC-2124-D565F7298221}"/>
              </a:ext>
            </a:extLst>
          </p:cNvPr>
          <p:cNvPicPr>
            <a:picLocks noChangeAspect="1"/>
          </p:cNvPicPr>
          <p:nvPr/>
        </p:nvPicPr>
        <p:blipFill>
          <a:blip r:embed="rId3"/>
          <a:stretch>
            <a:fillRect/>
          </a:stretch>
        </p:blipFill>
        <p:spPr>
          <a:xfrm>
            <a:off x="5209032" y="2191512"/>
            <a:ext cx="1923288" cy="1923288"/>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5209032" y="2191513"/>
            <a:ext cx="1923288" cy="1923287"/>
          </a:xfrm>
          <a:prstGeom prst="ellipse">
            <a:avLst/>
          </a:prstGeom>
          <a:noFill/>
          <a:ln w="63500">
            <a:gradFill flip="none" rotWithShape="1">
              <a:gsLst>
                <a:gs pos="53000">
                  <a:srgbClr val="54C5F4"/>
                </a:gs>
                <a:gs pos="76000">
                  <a:srgbClr val="5FBB46"/>
                </a:gs>
                <a:gs pos="31000">
                  <a:srgbClr val="642D91"/>
                </a:gs>
                <a:gs pos="9000">
                  <a:srgbClr val="FF99BD"/>
                </a:gs>
                <a:gs pos="95000">
                  <a:srgbClr val="F4AA1E"/>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Tree>
    <p:extLst>
      <p:ext uri="{BB962C8B-B14F-4D97-AF65-F5344CB8AC3E}">
        <p14:creationId xmlns:p14="http://schemas.microsoft.com/office/powerpoint/2010/main" val="3500045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9123A-DECD-DC26-FC76-3F087CF0D093}"/>
              </a:ext>
            </a:extLst>
          </p:cNvPr>
          <p:cNvPicPr>
            <a:picLocks noChangeAspect="1"/>
          </p:cNvPicPr>
          <p:nvPr/>
        </p:nvPicPr>
        <p:blipFill>
          <a:blip r:embed="rId3"/>
          <a:stretch>
            <a:fillRect/>
          </a:stretch>
        </p:blipFill>
        <p:spPr>
          <a:xfrm>
            <a:off x="5209032" y="2191512"/>
            <a:ext cx="1923288" cy="1923288"/>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5209032" y="2191513"/>
            <a:ext cx="1923288" cy="1923287"/>
          </a:xfrm>
          <a:prstGeom prst="ellipse">
            <a:avLst/>
          </a:prstGeom>
          <a:noFill/>
          <a:ln w="63500">
            <a:gradFill flip="none" rotWithShape="1">
              <a:gsLst>
                <a:gs pos="76000">
                  <a:srgbClr val="5FBB46"/>
                </a:gs>
                <a:gs pos="9000">
                  <a:srgbClr val="5FBB4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Tree>
    <p:extLst>
      <p:ext uri="{BB962C8B-B14F-4D97-AF65-F5344CB8AC3E}">
        <p14:creationId xmlns:p14="http://schemas.microsoft.com/office/powerpoint/2010/main" val="1714054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AFE7B2-0BB6-9C6C-37D6-6D0EFCADEF2E}"/>
              </a:ext>
            </a:extLst>
          </p:cNvPr>
          <p:cNvPicPr>
            <a:picLocks noChangeAspect="1"/>
          </p:cNvPicPr>
          <p:nvPr/>
        </p:nvPicPr>
        <p:blipFill>
          <a:blip r:embed="rId3"/>
          <a:stretch>
            <a:fillRect/>
          </a:stretch>
        </p:blipFill>
        <p:spPr>
          <a:xfrm>
            <a:off x="4191000" y="1524000"/>
            <a:ext cx="3810000" cy="3810000"/>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4191000" y="1524000"/>
            <a:ext cx="3810000" cy="3810000"/>
          </a:xfrm>
          <a:prstGeom prst="ellipse">
            <a:avLst/>
          </a:prstGeom>
          <a:noFill/>
          <a:ln w="107950">
            <a:gradFill flip="none" rotWithShape="1">
              <a:gsLst>
                <a:gs pos="47000">
                  <a:srgbClr val="D3171E"/>
                </a:gs>
                <a:gs pos="62000">
                  <a:srgbClr val="F4AA1E"/>
                </a:gs>
                <a:gs pos="58000">
                  <a:srgbClr val="F4AA1E"/>
                </a:gs>
                <a:gs pos="63000">
                  <a:srgbClr val="F4AA1E"/>
                </a:gs>
                <a:gs pos="63000">
                  <a:srgbClr val="F4AA1E"/>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79433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a:extLst>
              <a:ext uri="{FF2B5EF4-FFF2-40B4-BE49-F238E27FC236}">
                <a16:creationId xmlns:a16="http://schemas.microsoft.com/office/drawing/2014/main" id="{03201793-0065-B445-5576-D6CE93A53741}"/>
              </a:ext>
            </a:extLst>
          </p:cNvPr>
          <p:cNvGrpSpPr/>
          <p:nvPr/>
        </p:nvGrpSpPr>
        <p:grpSpPr>
          <a:xfrm>
            <a:off x="2860809" y="-32163"/>
            <a:ext cx="6690129" cy="6890163"/>
            <a:chOff x="2712991" y="-853440"/>
            <a:chExt cx="6690129" cy="6890163"/>
          </a:xfrm>
        </p:grpSpPr>
        <p:grpSp>
          <p:nvGrpSpPr>
            <p:cNvPr id="4" name="Agrupar 3">
              <a:extLst>
                <a:ext uri="{FF2B5EF4-FFF2-40B4-BE49-F238E27FC236}">
                  <a16:creationId xmlns:a16="http://schemas.microsoft.com/office/drawing/2014/main" id="{62F18449-0418-2FE2-ADF3-35352E664F9F}"/>
                </a:ext>
              </a:extLst>
            </p:cNvPr>
            <p:cNvGrpSpPr/>
            <p:nvPr/>
          </p:nvGrpSpPr>
          <p:grpSpPr>
            <a:xfrm>
              <a:off x="2712991" y="-853440"/>
              <a:ext cx="6690129" cy="6890163"/>
              <a:chOff x="2792890" y="0"/>
              <a:chExt cx="6690129" cy="6890163"/>
            </a:xfrm>
          </p:grpSpPr>
          <p:sp>
            <p:nvSpPr>
              <p:cNvPr id="6" name="Rectangle 5">
                <a:extLst>
                  <a:ext uri="{FF2B5EF4-FFF2-40B4-BE49-F238E27FC236}">
                    <a16:creationId xmlns:a16="http://schemas.microsoft.com/office/drawing/2014/main" id="{EB9363B4-94FE-14F3-4711-B57109735119}"/>
                  </a:ext>
                </a:extLst>
              </p:cNvPr>
              <p:cNvSpPr/>
              <p:nvPr/>
            </p:nvSpPr>
            <p:spPr>
              <a:xfrm>
                <a:off x="2792893" y="0"/>
                <a:ext cx="6470375" cy="685800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5" name="Picture 4">
                <a:extLst>
                  <a:ext uri="{FF2B5EF4-FFF2-40B4-BE49-F238E27FC236}">
                    <a16:creationId xmlns:a16="http://schemas.microsoft.com/office/drawing/2014/main" id="{01A52D52-06D2-AF56-4F87-419244C82B8F}"/>
                  </a:ext>
                </a:extLst>
              </p:cNvPr>
              <p:cNvPicPr>
                <a:picLocks noChangeAspect="1"/>
              </p:cNvPicPr>
              <p:nvPr/>
            </p:nvPicPr>
            <p:blipFill rotWithShape="1">
              <a:blip r:embed="rId2"/>
              <a:srcRect b="70825"/>
              <a:stretch/>
            </p:blipFill>
            <p:spPr>
              <a:xfrm>
                <a:off x="2792890" y="3504367"/>
                <a:ext cx="6470374" cy="733228"/>
              </a:xfrm>
              <a:prstGeom prst="rect">
                <a:avLst/>
              </a:prstGeom>
            </p:spPr>
          </p:pic>
          <p:pic>
            <p:nvPicPr>
              <p:cNvPr id="10" name="Imagem 9" descr="Uma imagem com texto&#10;&#10;Descrição gerada automaticamente">
                <a:extLst>
                  <a:ext uri="{FF2B5EF4-FFF2-40B4-BE49-F238E27FC236}">
                    <a16:creationId xmlns:a16="http://schemas.microsoft.com/office/drawing/2014/main" id="{2ED15867-95DF-5118-FEC3-4D22C7D13E36}"/>
                  </a:ext>
                </a:extLst>
              </p:cNvPr>
              <p:cNvPicPr>
                <a:picLocks noChangeAspect="1"/>
              </p:cNvPicPr>
              <p:nvPr/>
            </p:nvPicPr>
            <p:blipFill rotWithShape="1">
              <a:blip r:embed="rId3"/>
              <a:srcRect l="4213" t="17204" r="27017" b="29664"/>
              <a:stretch/>
            </p:blipFill>
            <p:spPr>
              <a:xfrm>
                <a:off x="4112921" y="844860"/>
                <a:ext cx="3830321" cy="1046901"/>
              </a:xfrm>
              <a:prstGeom prst="rect">
                <a:avLst/>
              </a:prstGeom>
            </p:spPr>
          </p:pic>
          <p:sp>
            <p:nvSpPr>
              <p:cNvPr id="3" name="TextBox 2">
                <a:extLst>
                  <a:ext uri="{FF2B5EF4-FFF2-40B4-BE49-F238E27FC236}">
                    <a16:creationId xmlns:a16="http://schemas.microsoft.com/office/drawing/2014/main" id="{7E93E971-5F90-0A55-8026-F45E14493855}"/>
                  </a:ext>
                </a:extLst>
              </p:cNvPr>
              <p:cNvSpPr txBox="1"/>
              <p:nvPr/>
            </p:nvSpPr>
            <p:spPr>
              <a:xfrm>
                <a:off x="5327033" y="5568529"/>
                <a:ext cx="1844113" cy="338554"/>
              </a:xfrm>
              <a:prstGeom prst="rect">
                <a:avLst/>
              </a:prstGeom>
              <a:noFill/>
            </p:spPr>
            <p:txBody>
              <a:bodyPr wrap="square" rtlCol="0">
                <a:spAutoFit/>
              </a:bodyPr>
              <a:lstStyle/>
              <a:p>
                <a:r>
                  <a:rPr lang="pt-PT" sz="1600" dirty="0">
                    <a:solidFill>
                      <a:schemeClr val="bg1"/>
                    </a:solidFill>
                    <a:latin typeface="Dosis" pitchFamily="2" charset="0"/>
                    <a:ea typeface="Helvetica Neue" panose="02000503000000020004" pitchFamily="2" charset="0"/>
                    <a:cs typeface="Helvetica Neue" panose="02000503000000020004" pitchFamily="2" charset="0"/>
                  </a:rPr>
                  <a:t>FIND OUT MORE</a:t>
                </a:r>
                <a:endParaRPr lang="en-PT" sz="1600" dirty="0">
                  <a:solidFill>
                    <a:schemeClr val="bg1"/>
                  </a:solidFill>
                  <a:latin typeface="Dosis" pitchFamily="2" charset="0"/>
                  <a:ea typeface="Helvetica Neue" panose="02000503000000020004" pitchFamily="2" charset="0"/>
                  <a:cs typeface="Helvetica Neue" panose="02000503000000020004" pitchFamily="2" charset="0"/>
                </a:endParaRPr>
              </a:p>
            </p:txBody>
          </p:sp>
          <p:sp>
            <p:nvSpPr>
              <p:cNvPr id="11" name="TextBox 6">
                <a:extLst>
                  <a:ext uri="{FF2B5EF4-FFF2-40B4-BE49-F238E27FC236}">
                    <a16:creationId xmlns:a16="http://schemas.microsoft.com/office/drawing/2014/main" id="{D59462D9-7011-9264-DD08-6CB7D6565361}"/>
                  </a:ext>
                </a:extLst>
              </p:cNvPr>
              <p:cNvSpPr txBox="1"/>
              <p:nvPr/>
            </p:nvSpPr>
            <p:spPr>
              <a:xfrm>
                <a:off x="6718204" y="1660415"/>
                <a:ext cx="2764815" cy="830997"/>
              </a:xfrm>
              <a:prstGeom prst="rect">
                <a:avLst/>
              </a:prstGeom>
              <a:noFill/>
            </p:spPr>
            <p:txBody>
              <a:bodyPr wrap="square" rtlCol="0">
                <a:spAutoFit/>
              </a:bodyPr>
              <a:lstStyle/>
              <a:p>
                <a:r>
                  <a:rPr lang="en-PT" sz="4800" dirty="0">
                    <a:solidFill>
                      <a:schemeClr val="bg1"/>
                    </a:solidFill>
                    <a:latin typeface="Dosis" pitchFamily="2" charset="0"/>
                    <a:ea typeface="Helvetica Neue" panose="02000503000000020004" pitchFamily="2" charset="0"/>
                    <a:cs typeface="Helvetica Neue" panose="02000503000000020004" pitchFamily="2" charset="0"/>
                  </a:rPr>
                  <a:t>F</a:t>
                </a:r>
                <a:r>
                  <a:rPr lang="en-US" sz="4800" dirty="0" err="1">
                    <a:solidFill>
                      <a:schemeClr val="bg1"/>
                    </a:solidFill>
                    <a:latin typeface="Dosis" pitchFamily="2" charset="0"/>
                    <a:ea typeface="Helvetica Neue" panose="02000503000000020004" pitchFamily="2" charset="0"/>
                    <a:cs typeface="Helvetica Neue" panose="02000503000000020004" pitchFamily="2" charset="0"/>
                  </a:rPr>
                  <a:t>utsal</a:t>
                </a:r>
                <a:endParaRPr lang="en-US" sz="4800" dirty="0">
                  <a:solidFill>
                    <a:schemeClr val="bg1"/>
                  </a:solidFill>
                  <a:latin typeface="Dosis" pitchFamily="2" charset="0"/>
                  <a:ea typeface="Helvetica Neue" panose="02000503000000020004" pitchFamily="2" charset="0"/>
                  <a:cs typeface="Helvetica Neue" panose="02000503000000020004" pitchFamily="2" charset="0"/>
                </a:endParaRPr>
              </a:p>
            </p:txBody>
          </p:sp>
          <p:pic>
            <p:nvPicPr>
              <p:cNvPr id="12" name="Picture 4">
                <a:extLst>
                  <a:ext uri="{FF2B5EF4-FFF2-40B4-BE49-F238E27FC236}">
                    <a16:creationId xmlns:a16="http://schemas.microsoft.com/office/drawing/2014/main" id="{8CB97A3E-6C19-1732-2E22-2AD26F74DEB0}"/>
                  </a:ext>
                </a:extLst>
              </p:cNvPr>
              <p:cNvPicPr>
                <a:picLocks noChangeAspect="1"/>
              </p:cNvPicPr>
              <p:nvPr/>
            </p:nvPicPr>
            <p:blipFill rotWithShape="1">
              <a:blip r:embed="rId2"/>
              <a:srcRect t="70825"/>
              <a:stretch/>
            </p:blipFill>
            <p:spPr>
              <a:xfrm>
                <a:off x="2802726" y="6156935"/>
                <a:ext cx="6470374" cy="733228"/>
              </a:xfrm>
              <a:prstGeom prst="rect">
                <a:avLst/>
              </a:prstGeom>
            </p:spPr>
          </p:pic>
        </p:grpSp>
        <p:pic>
          <p:nvPicPr>
            <p:cNvPr id="20" name="Imagem 19">
              <a:extLst>
                <a:ext uri="{FF2B5EF4-FFF2-40B4-BE49-F238E27FC236}">
                  <a16:creationId xmlns:a16="http://schemas.microsoft.com/office/drawing/2014/main" id="{3CA1F052-6998-C76C-7952-BDD080FF8673}"/>
                </a:ext>
              </a:extLst>
            </p:cNvPr>
            <p:cNvPicPr>
              <a:picLocks noChangeAspect="1"/>
            </p:cNvPicPr>
            <p:nvPr/>
          </p:nvPicPr>
          <p:blipFill>
            <a:blip r:embed="rId4"/>
            <a:stretch>
              <a:fillRect/>
            </a:stretch>
          </p:blipFill>
          <p:spPr>
            <a:xfrm rot="10800000" flipV="1">
              <a:off x="5258052" y="3732225"/>
              <a:ext cx="1380253" cy="993023"/>
            </a:xfrm>
            <a:prstGeom prst="rect">
              <a:avLst/>
            </a:prstGeom>
          </p:spPr>
        </p:pic>
      </p:grpSp>
      <p:pic>
        <p:nvPicPr>
          <p:cNvPr id="25" name="Imagem 24">
            <a:extLst>
              <a:ext uri="{FF2B5EF4-FFF2-40B4-BE49-F238E27FC236}">
                <a16:creationId xmlns:a16="http://schemas.microsoft.com/office/drawing/2014/main" id="{8E945019-4CE0-AC7B-CE49-06EB55183D35}"/>
              </a:ext>
            </a:extLst>
          </p:cNvPr>
          <p:cNvPicPr>
            <a:picLocks noChangeAspect="1"/>
          </p:cNvPicPr>
          <p:nvPr/>
        </p:nvPicPr>
        <p:blipFill>
          <a:blip r:embed="rId5">
            <a:lum bright="70000" contrast="-70000"/>
          </a:blip>
          <a:stretch>
            <a:fillRect/>
          </a:stretch>
        </p:blipFill>
        <p:spPr>
          <a:xfrm>
            <a:off x="2922205" y="2103425"/>
            <a:ext cx="2077767" cy="1477812"/>
          </a:xfrm>
          <a:prstGeom prst="rect">
            <a:avLst/>
          </a:prstGeom>
        </p:spPr>
      </p:pic>
    </p:spTree>
    <p:extLst>
      <p:ext uri="{BB962C8B-B14F-4D97-AF65-F5344CB8AC3E}">
        <p14:creationId xmlns:p14="http://schemas.microsoft.com/office/powerpoint/2010/main" val="395921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glasses&#10;&#10;Description automatically generated with medium confidence">
            <a:extLst>
              <a:ext uri="{FF2B5EF4-FFF2-40B4-BE49-F238E27FC236}">
                <a16:creationId xmlns:a16="http://schemas.microsoft.com/office/drawing/2014/main" id="{8BED8350-6298-E07F-FE9D-F7077BB125B3}"/>
              </a:ext>
            </a:extLst>
          </p:cNvPr>
          <p:cNvPicPr>
            <a:picLocks noChangeAspect="1"/>
          </p:cNvPicPr>
          <p:nvPr/>
        </p:nvPicPr>
        <p:blipFill rotWithShape="1">
          <a:blip r:embed="rId3"/>
          <a:srcRect r="1932" b="2015"/>
          <a:stretch/>
        </p:blipFill>
        <p:spPr>
          <a:xfrm>
            <a:off x="2987562" y="323193"/>
            <a:ext cx="6216875"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20000">
                  <a:srgbClr val="642D91"/>
                </a:gs>
                <a:gs pos="85000">
                  <a:srgbClr val="5FBB46"/>
                </a:gs>
                <a:gs pos="52000">
                  <a:srgbClr val="54C5F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3790815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59211-04D5-6E4A-DAAB-9D133D7A9E89}"/>
              </a:ext>
            </a:extLst>
          </p:cNvPr>
          <p:cNvPicPr>
            <a:picLocks noChangeAspect="1"/>
          </p:cNvPicPr>
          <p:nvPr/>
        </p:nvPicPr>
        <p:blipFill rotWithShape="1">
          <a:blip r:embed="rId3"/>
          <a:srcRect b="21371"/>
          <a:stretch/>
        </p:blipFill>
        <p:spPr>
          <a:xfrm>
            <a:off x="2987563" y="323193"/>
            <a:ext cx="6230577" cy="6211614"/>
          </a:xfrm>
          <a:prstGeom prst="ellipse">
            <a:avLst/>
          </a:prstGeom>
        </p:spPr>
      </p:pic>
      <p:sp>
        <p:nvSpPr>
          <p:cNvPr id="4" name="Oval 3">
            <a:extLst>
              <a:ext uri="{FF2B5EF4-FFF2-40B4-BE49-F238E27FC236}">
                <a16:creationId xmlns:a16="http://schemas.microsoft.com/office/drawing/2014/main" id="{D4ECB2AD-CF5C-696A-6668-182025CC5ACA}"/>
              </a:ext>
            </a:extLst>
          </p:cNvPr>
          <p:cNvSpPr/>
          <p:nvPr/>
        </p:nvSpPr>
        <p:spPr>
          <a:xfrm>
            <a:off x="2987563" y="323193"/>
            <a:ext cx="6230577" cy="6211614"/>
          </a:xfrm>
          <a:prstGeom prst="ellipse">
            <a:avLst/>
          </a:prstGeom>
          <a:noFill/>
          <a:ln w="107950">
            <a:gradFill flip="none" rotWithShape="1">
              <a:gsLst>
                <a:gs pos="47000">
                  <a:srgbClr val="D3171E"/>
                </a:gs>
                <a:gs pos="62000">
                  <a:srgbClr val="D3171E"/>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081166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ECB2AD-CF5C-696A-6668-182025CC5ACA}"/>
              </a:ext>
            </a:extLst>
          </p:cNvPr>
          <p:cNvSpPr/>
          <p:nvPr/>
        </p:nvSpPr>
        <p:spPr>
          <a:xfrm>
            <a:off x="3730161" y="1531087"/>
            <a:ext cx="4286787" cy="4298763"/>
          </a:xfrm>
          <a:prstGeom prst="ellipse">
            <a:avLst/>
          </a:prstGeom>
          <a:noFill/>
          <a:ln w="107950">
            <a:solidFill>
              <a:srgbClr val="64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6" name="Picture 5" descr="A picture containing person, person, suit, posing&#10;&#10;Description automatically generated">
            <a:extLst>
              <a:ext uri="{FF2B5EF4-FFF2-40B4-BE49-F238E27FC236}">
                <a16:creationId xmlns:a16="http://schemas.microsoft.com/office/drawing/2014/main" id="{4ECCDF75-DF6C-A8C0-6800-B51CF8DD424D}"/>
              </a:ext>
            </a:extLst>
          </p:cNvPr>
          <p:cNvPicPr>
            <a:picLocks noChangeAspect="1"/>
          </p:cNvPicPr>
          <p:nvPr/>
        </p:nvPicPr>
        <p:blipFill rotWithShape="1">
          <a:blip r:embed="rId2"/>
          <a:srcRect l="19562" t="17038" r="25284"/>
          <a:stretch/>
        </p:blipFill>
        <p:spPr>
          <a:xfrm>
            <a:off x="3730160" y="1531086"/>
            <a:ext cx="4286788" cy="4298763"/>
          </a:xfrm>
          <a:prstGeom prst="ellipse">
            <a:avLst/>
          </a:prstGeom>
        </p:spPr>
      </p:pic>
    </p:spTree>
    <p:extLst>
      <p:ext uri="{BB962C8B-B14F-4D97-AF65-F5344CB8AC3E}">
        <p14:creationId xmlns:p14="http://schemas.microsoft.com/office/powerpoint/2010/main" val="1123167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19AF68A-70AF-4FF5-6EFC-BD5EBBB4551E}"/>
              </a:ext>
            </a:extLst>
          </p:cNvPr>
          <p:cNvSpPr/>
          <p:nvPr/>
        </p:nvSpPr>
        <p:spPr>
          <a:xfrm>
            <a:off x="3730161" y="1531088"/>
            <a:ext cx="4286787" cy="4298762"/>
          </a:xfrm>
          <a:prstGeom prst="ellipse">
            <a:avLst/>
          </a:prstGeom>
          <a:noFill/>
          <a:ln w="107950">
            <a:gradFill flip="none" rotWithShape="1">
              <a:gsLst>
                <a:gs pos="48000">
                  <a:srgbClr val="54C5F4"/>
                </a:gs>
                <a:gs pos="51000">
                  <a:srgbClr val="642D91"/>
                </a:gs>
                <a:gs pos="51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6" name="Picture 5" descr="A person with long hair&#10;&#10;Description automatically generated with low confidence">
            <a:extLst>
              <a:ext uri="{FF2B5EF4-FFF2-40B4-BE49-F238E27FC236}">
                <a16:creationId xmlns:a16="http://schemas.microsoft.com/office/drawing/2014/main" id="{EF1CD942-BA5E-FC2D-14AC-557090FA3F95}"/>
              </a:ext>
            </a:extLst>
          </p:cNvPr>
          <p:cNvPicPr>
            <a:picLocks noChangeAspect="1"/>
          </p:cNvPicPr>
          <p:nvPr/>
        </p:nvPicPr>
        <p:blipFill rotWithShape="1">
          <a:blip r:embed="rId3"/>
          <a:srcRect l="19562" t="17038" r="25284"/>
          <a:stretch/>
        </p:blipFill>
        <p:spPr>
          <a:xfrm>
            <a:off x="3730160" y="1531087"/>
            <a:ext cx="4286787" cy="4298762"/>
          </a:xfrm>
          <a:prstGeom prst="ellipse">
            <a:avLst/>
          </a:prstGeom>
        </p:spPr>
      </p:pic>
    </p:spTree>
    <p:extLst>
      <p:ext uri="{BB962C8B-B14F-4D97-AF65-F5344CB8AC3E}">
        <p14:creationId xmlns:p14="http://schemas.microsoft.com/office/powerpoint/2010/main" val="697560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40EC511-D4A8-463A-6DBD-B756026B261D}"/>
              </a:ext>
            </a:extLst>
          </p:cNvPr>
          <p:cNvSpPr/>
          <p:nvPr/>
        </p:nvSpPr>
        <p:spPr>
          <a:xfrm>
            <a:off x="3730161" y="1531088"/>
            <a:ext cx="4286787" cy="4298762"/>
          </a:xfrm>
          <a:prstGeom prst="ellipse">
            <a:avLst/>
          </a:prstGeom>
          <a:noFill/>
          <a:ln w="107950">
            <a:gradFill flip="none" rotWithShape="1">
              <a:gsLst>
                <a:gs pos="48000">
                  <a:srgbClr val="54C5F4"/>
                </a:gs>
                <a:gs pos="51000">
                  <a:srgbClr val="642D91"/>
                </a:gs>
                <a:gs pos="51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6" name="Picture 5" descr="A person with his arms crossed&#10;&#10;Description automatically generated with medium confidence">
            <a:extLst>
              <a:ext uri="{FF2B5EF4-FFF2-40B4-BE49-F238E27FC236}">
                <a16:creationId xmlns:a16="http://schemas.microsoft.com/office/drawing/2014/main" id="{3D9E5A02-D31E-ADB6-12FC-EF2D5FB6A7FD}"/>
              </a:ext>
            </a:extLst>
          </p:cNvPr>
          <p:cNvPicPr>
            <a:picLocks noChangeAspect="1"/>
          </p:cNvPicPr>
          <p:nvPr/>
        </p:nvPicPr>
        <p:blipFill rotWithShape="1">
          <a:blip r:embed="rId3"/>
          <a:srcRect l="22423" t="14600" r="22423" b="2438"/>
          <a:stretch/>
        </p:blipFill>
        <p:spPr>
          <a:xfrm>
            <a:off x="3730160" y="1531088"/>
            <a:ext cx="4286788" cy="4298762"/>
          </a:xfrm>
          <a:prstGeom prst="ellipse">
            <a:avLst/>
          </a:prstGeom>
        </p:spPr>
      </p:pic>
    </p:spTree>
    <p:extLst>
      <p:ext uri="{BB962C8B-B14F-4D97-AF65-F5344CB8AC3E}">
        <p14:creationId xmlns:p14="http://schemas.microsoft.com/office/powerpoint/2010/main" val="2086122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11FDD76-B179-2338-946B-6236A42B7E0F}"/>
              </a:ext>
            </a:extLst>
          </p:cNvPr>
          <p:cNvSpPr/>
          <p:nvPr/>
        </p:nvSpPr>
        <p:spPr>
          <a:xfrm>
            <a:off x="3730161" y="1531088"/>
            <a:ext cx="4286787" cy="4298762"/>
          </a:xfrm>
          <a:prstGeom prst="ellipse">
            <a:avLst/>
          </a:prstGeom>
          <a:noFill/>
          <a:ln w="107950">
            <a:gradFill flip="none" rotWithShape="1">
              <a:gsLst>
                <a:gs pos="48000">
                  <a:srgbClr val="54C5F4"/>
                </a:gs>
                <a:gs pos="51000">
                  <a:srgbClr val="642D91"/>
                </a:gs>
                <a:gs pos="51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6" name="Picture 5" descr="A person with his arms crossed&#10;&#10;Description automatically generated">
            <a:extLst>
              <a:ext uri="{FF2B5EF4-FFF2-40B4-BE49-F238E27FC236}">
                <a16:creationId xmlns:a16="http://schemas.microsoft.com/office/drawing/2014/main" id="{EA202182-0770-C2D4-6404-A585B5935E28}"/>
              </a:ext>
            </a:extLst>
          </p:cNvPr>
          <p:cNvPicPr>
            <a:picLocks noChangeAspect="1"/>
          </p:cNvPicPr>
          <p:nvPr/>
        </p:nvPicPr>
        <p:blipFill rotWithShape="1">
          <a:blip r:embed="rId3"/>
          <a:srcRect l="19561" t="13372" r="25285" b="3666"/>
          <a:stretch/>
        </p:blipFill>
        <p:spPr>
          <a:xfrm>
            <a:off x="3730160" y="1531087"/>
            <a:ext cx="4286787" cy="4298762"/>
          </a:xfrm>
          <a:prstGeom prst="ellipse">
            <a:avLst/>
          </a:prstGeom>
        </p:spPr>
      </p:pic>
    </p:spTree>
    <p:extLst>
      <p:ext uri="{BB962C8B-B14F-4D97-AF65-F5344CB8AC3E}">
        <p14:creationId xmlns:p14="http://schemas.microsoft.com/office/powerpoint/2010/main" val="1763841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ECB2AD-CF5C-696A-6668-182025CC5ACA}"/>
              </a:ext>
            </a:extLst>
          </p:cNvPr>
          <p:cNvSpPr/>
          <p:nvPr/>
        </p:nvSpPr>
        <p:spPr>
          <a:xfrm>
            <a:off x="3730163" y="1531088"/>
            <a:ext cx="4286786" cy="4298762"/>
          </a:xfrm>
          <a:prstGeom prst="ellipse">
            <a:avLst/>
          </a:prstGeom>
          <a:noFill/>
          <a:ln w="107950">
            <a:gradFill flip="none" rotWithShape="1">
              <a:gsLst>
                <a:gs pos="60000">
                  <a:srgbClr val="54C5F4"/>
                </a:gs>
                <a:gs pos="43000">
                  <a:srgbClr val="642D91"/>
                </a:gs>
                <a:gs pos="47000">
                  <a:srgbClr val="642D91"/>
                </a:gs>
                <a:gs pos="55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7" name="Oval 6">
            <a:extLst>
              <a:ext uri="{FF2B5EF4-FFF2-40B4-BE49-F238E27FC236}">
                <a16:creationId xmlns:a16="http://schemas.microsoft.com/office/drawing/2014/main" id="{FF9D77F4-7E81-7379-664B-EA7EE6FC7BE4}"/>
              </a:ext>
            </a:extLst>
          </p:cNvPr>
          <p:cNvSpPr/>
          <p:nvPr/>
        </p:nvSpPr>
        <p:spPr>
          <a:xfrm>
            <a:off x="3730161" y="1531088"/>
            <a:ext cx="4286787" cy="4298762"/>
          </a:xfrm>
          <a:prstGeom prst="ellipse">
            <a:avLst/>
          </a:prstGeom>
          <a:noFill/>
          <a:ln w="107950">
            <a:gradFill flip="none" rotWithShape="1">
              <a:gsLst>
                <a:gs pos="48000">
                  <a:srgbClr val="54C5F4"/>
                </a:gs>
                <a:gs pos="51000">
                  <a:srgbClr val="642D91"/>
                </a:gs>
                <a:gs pos="51000">
                  <a:srgbClr val="642D9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Picture 4" descr="A person with her arms crossed&#10;&#10;Description automatically generated with medium confidence">
            <a:extLst>
              <a:ext uri="{FF2B5EF4-FFF2-40B4-BE49-F238E27FC236}">
                <a16:creationId xmlns:a16="http://schemas.microsoft.com/office/drawing/2014/main" id="{88579642-91C9-080F-FFCF-F349B6CBC40F}"/>
              </a:ext>
            </a:extLst>
          </p:cNvPr>
          <p:cNvPicPr>
            <a:picLocks noChangeAspect="1"/>
          </p:cNvPicPr>
          <p:nvPr/>
        </p:nvPicPr>
        <p:blipFill rotWithShape="1">
          <a:blip r:embed="rId3"/>
          <a:srcRect l="19562" t="17038" r="25284"/>
          <a:stretch/>
        </p:blipFill>
        <p:spPr>
          <a:xfrm>
            <a:off x="3730163" y="1531088"/>
            <a:ext cx="4286786" cy="4298762"/>
          </a:xfrm>
          <a:prstGeom prst="ellipse">
            <a:avLst/>
          </a:prstGeom>
        </p:spPr>
      </p:pic>
    </p:spTree>
    <p:extLst>
      <p:ext uri="{BB962C8B-B14F-4D97-AF65-F5344CB8AC3E}">
        <p14:creationId xmlns:p14="http://schemas.microsoft.com/office/powerpoint/2010/main" val="3373915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ECB2AD-CF5C-696A-6668-182025CC5ACA}"/>
              </a:ext>
            </a:extLst>
          </p:cNvPr>
          <p:cNvSpPr/>
          <p:nvPr/>
        </p:nvSpPr>
        <p:spPr>
          <a:xfrm>
            <a:off x="3730161" y="1531088"/>
            <a:ext cx="4286787" cy="4298762"/>
          </a:xfrm>
          <a:prstGeom prst="ellipse">
            <a:avLst/>
          </a:prstGeom>
          <a:noFill/>
          <a:ln w="107950">
            <a:solidFill>
              <a:srgbClr val="5FBB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Picture 4" descr="A person with his arms crossed&#10;&#10;Description automatically generated">
            <a:extLst>
              <a:ext uri="{FF2B5EF4-FFF2-40B4-BE49-F238E27FC236}">
                <a16:creationId xmlns:a16="http://schemas.microsoft.com/office/drawing/2014/main" id="{BBD76982-2178-4B22-B557-93043422CEA0}"/>
              </a:ext>
            </a:extLst>
          </p:cNvPr>
          <p:cNvPicPr>
            <a:picLocks noChangeAspect="1"/>
          </p:cNvPicPr>
          <p:nvPr/>
        </p:nvPicPr>
        <p:blipFill rotWithShape="1">
          <a:blip r:embed="rId2"/>
          <a:srcRect l="20498" t="17038" r="24348"/>
          <a:stretch/>
        </p:blipFill>
        <p:spPr>
          <a:xfrm>
            <a:off x="3730160" y="1531086"/>
            <a:ext cx="4286788" cy="4298763"/>
          </a:xfrm>
          <a:prstGeom prst="ellipse">
            <a:avLst/>
          </a:prstGeom>
        </p:spPr>
      </p:pic>
    </p:spTree>
    <p:extLst>
      <p:ext uri="{BB962C8B-B14F-4D97-AF65-F5344CB8AC3E}">
        <p14:creationId xmlns:p14="http://schemas.microsoft.com/office/powerpoint/2010/main" val="2219674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ECB2AD-CF5C-696A-6668-182025CC5ACA}"/>
              </a:ext>
            </a:extLst>
          </p:cNvPr>
          <p:cNvSpPr/>
          <p:nvPr/>
        </p:nvSpPr>
        <p:spPr>
          <a:xfrm>
            <a:off x="3730161" y="1531087"/>
            <a:ext cx="4286787" cy="4298763"/>
          </a:xfrm>
          <a:prstGeom prst="ellipse">
            <a:avLst/>
          </a:prstGeom>
          <a:noFill/>
          <a:ln w="107950">
            <a:gradFill flip="none" rotWithShape="1">
              <a:gsLst>
                <a:gs pos="47000">
                  <a:srgbClr val="D3171E"/>
                </a:gs>
                <a:gs pos="62000">
                  <a:srgbClr val="F4AA1E"/>
                </a:gs>
                <a:gs pos="58000">
                  <a:srgbClr val="F4AA1E"/>
                </a:gs>
                <a:gs pos="63000">
                  <a:srgbClr val="F4AA1E"/>
                </a:gs>
                <a:gs pos="63000">
                  <a:srgbClr val="F4AA1E"/>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6" name="Picture 5" descr="A person with his arms crossed&#10;&#10;Description automatically generated">
            <a:extLst>
              <a:ext uri="{FF2B5EF4-FFF2-40B4-BE49-F238E27FC236}">
                <a16:creationId xmlns:a16="http://schemas.microsoft.com/office/drawing/2014/main" id="{5D29BBAC-6884-22AA-F98E-700972928EC9}"/>
              </a:ext>
            </a:extLst>
          </p:cNvPr>
          <p:cNvPicPr>
            <a:picLocks noChangeAspect="1"/>
          </p:cNvPicPr>
          <p:nvPr/>
        </p:nvPicPr>
        <p:blipFill rotWithShape="1">
          <a:blip r:embed="rId3"/>
          <a:srcRect l="22423" t="12301" r="22423" b="4737"/>
          <a:stretch/>
        </p:blipFill>
        <p:spPr>
          <a:xfrm>
            <a:off x="3730160" y="1531086"/>
            <a:ext cx="4286787" cy="4298763"/>
          </a:xfrm>
          <a:prstGeom prst="ellipse">
            <a:avLst/>
          </a:prstGeom>
        </p:spPr>
      </p:pic>
    </p:spTree>
    <p:extLst>
      <p:ext uri="{BB962C8B-B14F-4D97-AF65-F5344CB8AC3E}">
        <p14:creationId xmlns:p14="http://schemas.microsoft.com/office/powerpoint/2010/main" val="1832697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ECB2AD-CF5C-696A-6668-182025CC5ACA}"/>
              </a:ext>
            </a:extLst>
          </p:cNvPr>
          <p:cNvSpPr/>
          <p:nvPr/>
        </p:nvSpPr>
        <p:spPr>
          <a:xfrm>
            <a:off x="3730161" y="1531087"/>
            <a:ext cx="4286787" cy="4298763"/>
          </a:xfrm>
          <a:prstGeom prst="ellipse">
            <a:avLst/>
          </a:prstGeom>
          <a:noFill/>
          <a:ln w="107950">
            <a:gradFill flip="none" rotWithShape="1">
              <a:gsLst>
                <a:gs pos="47000">
                  <a:srgbClr val="EC088D"/>
                </a:gs>
                <a:gs pos="62000">
                  <a:srgbClr val="EC088D"/>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3" name="Picture 2" descr="A person wearing glasses&#10;&#10;Description automatically generated with medium confidence">
            <a:extLst>
              <a:ext uri="{FF2B5EF4-FFF2-40B4-BE49-F238E27FC236}">
                <a16:creationId xmlns:a16="http://schemas.microsoft.com/office/drawing/2014/main" id="{BFFAC1CE-B5EA-6F75-0E44-8E3C117C5AD9}"/>
              </a:ext>
            </a:extLst>
          </p:cNvPr>
          <p:cNvPicPr>
            <a:picLocks noChangeAspect="1"/>
          </p:cNvPicPr>
          <p:nvPr/>
        </p:nvPicPr>
        <p:blipFill rotWithShape="1">
          <a:blip r:embed="rId3"/>
          <a:srcRect l="22423" t="13372" r="22423" b="3666"/>
          <a:stretch/>
        </p:blipFill>
        <p:spPr>
          <a:xfrm>
            <a:off x="3730160" y="1531086"/>
            <a:ext cx="4286788" cy="4298763"/>
          </a:xfrm>
          <a:prstGeom prst="ellipse">
            <a:avLst/>
          </a:prstGeom>
        </p:spPr>
      </p:pic>
    </p:spTree>
    <p:extLst>
      <p:ext uri="{BB962C8B-B14F-4D97-AF65-F5344CB8AC3E}">
        <p14:creationId xmlns:p14="http://schemas.microsoft.com/office/powerpoint/2010/main" val="219450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a:extLst>
              <a:ext uri="{FF2B5EF4-FFF2-40B4-BE49-F238E27FC236}">
                <a16:creationId xmlns:a16="http://schemas.microsoft.com/office/drawing/2014/main" id="{03201793-0065-B445-5576-D6CE93A53741}"/>
              </a:ext>
            </a:extLst>
          </p:cNvPr>
          <p:cNvGrpSpPr/>
          <p:nvPr/>
        </p:nvGrpSpPr>
        <p:grpSpPr>
          <a:xfrm>
            <a:off x="2860809" y="-32163"/>
            <a:ext cx="6470378" cy="6890163"/>
            <a:chOff x="2712991" y="-853440"/>
            <a:chExt cx="6470378" cy="6890163"/>
          </a:xfrm>
        </p:grpSpPr>
        <p:grpSp>
          <p:nvGrpSpPr>
            <p:cNvPr id="4" name="Agrupar 3">
              <a:extLst>
                <a:ext uri="{FF2B5EF4-FFF2-40B4-BE49-F238E27FC236}">
                  <a16:creationId xmlns:a16="http://schemas.microsoft.com/office/drawing/2014/main" id="{62F18449-0418-2FE2-ADF3-35352E664F9F}"/>
                </a:ext>
              </a:extLst>
            </p:cNvPr>
            <p:cNvGrpSpPr/>
            <p:nvPr/>
          </p:nvGrpSpPr>
          <p:grpSpPr>
            <a:xfrm>
              <a:off x="2712991" y="-853440"/>
              <a:ext cx="6470378" cy="6890163"/>
              <a:chOff x="2792890" y="0"/>
              <a:chExt cx="6470378" cy="6890163"/>
            </a:xfrm>
          </p:grpSpPr>
          <p:sp>
            <p:nvSpPr>
              <p:cNvPr id="6" name="Rectangle 5">
                <a:extLst>
                  <a:ext uri="{FF2B5EF4-FFF2-40B4-BE49-F238E27FC236}">
                    <a16:creationId xmlns:a16="http://schemas.microsoft.com/office/drawing/2014/main" id="{EB9363B4-94FE-14F3-4711-B57109735119}"/>
                  </a:ext>
                </a:extLst>
              </p:cNvPr>
              <p:cNvSpPr/>
              <p:nvPr/>
            </p:nvSpPr>
            <p:spPr>
              <a:xfrm>
                <a:off x="2792893" y="0"/>
                <a:ext cx="6470375" cy="685800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5" name="Picture 4">
                <a:extLst>
                  <a:ext uri="{FF2B5EF4-FFF2-40B4-BE49-F238E27FC236}">
                    <a16:creationId xmlns:a16="http://schemas.microsoft.com/office/drawing/2014/main" id="{01A52D52-06D2-AF56-4F87-419244C82B8F}"/>
                  </a:ext>
                </a:extLst>
              </p:cNvPr>
              <p:cNvPicPr>
                <a:picLocks noChangeAspect="1"/>
              </p:cNvPicPr>
              <p:nvPr/>
            </p:nvPicPr>
            <p:blipFill rotWithShape="1">
              <a:blip r:embed="rId2"/>
              <a:srcRect b="70825"/>
              <a:stretch/>
            </p:blipFill>
            <p:spPr>
              <a:xfrm>
                <a:off x="2792890" y="3504367"/>
                <a:ext cx="6470374" cy="733228"/>
              </a:xfrm>
              <a:prstGeom prst="rect">
                <a:avLst/>
              </a:prstGeom>
            </p:spPr>
          </p:pic>
          <p:pic>
            <p:nvPicPr>
              <p:cNvPr id="10" name="Imagem 9" descr="Uma imagem com texto&#10;&#10;Descrição gerada automaticamente">
                <a:extLst>
                  <a:ext uri="{FF2B5EF4-FFF2-40B4-BE49-F238E27FC236}">
                    <a16:creationId xmlns:a16="http://schemas.microsoft.com/office/drawing/2014/main" id="{2ED15867-95DF-5118-FEC3-4D22C7D13E36}"/>
                  </a:ext>
                </a:extLst>
              </p:cNvPr>
              <p:cNvPicPr>
                <a:picLocks noChangeAspect="1"/>
              </p:cNvPicPr>
              <p:nvPr/>
            </p:nvPicPr>
            <p:blipFill rotWithShape="1">
              <a:blip r:embed="rId3"/>
              <a:srcRect l="4213" t="17204" r="27017" b="29664"/>
              <a:stretch/>
            </p:blipFill>
            <p:spPr>
              <a:xfrm>
                <a:off x="4112921" y="844860"/>
                <a:ext cx="3830321" cy="1046901"/>
              </a:xfrm>
              <a:prstGeom prst="rect">
                <a:avLst/>
              </a:prstGeom>
            </p:spPr>
          </p:pic>
          <p:sp>
            <p:nvSpPr>
              <p:cNvPr id="3" name="TextBox 2">
                <a:extLst>
                  <a:ext uri="{FF2B5EF4-FFF2-40B4-BE49-F238E27FC236}">
                    <a16:creationId xmlns:a16="http://schemas.microsoft.com/office/drawing/2014/main" id="{7E93E971-5F90-0A55-8026-F45E14493855}"/>
                  </a:ext>
                </a:extLst>
              </p:cNvPr>
              <p:cNvSpPr txBox="1"/>
              <p:nvPr/>
            </p:nvSpPr>
            <p:spPr>
              <a:xfrm>
                <a:off x="5327033" y="5568529"/>
                <a:ext cx="1844113" cy="338554"/>
              </a:xfrm>
              <a:prstGeom prst="rect">
                <a:avLst/>
              </a:prstGeom>
              <a:noFill/>
            </p:spPr>
            <p:txBody>
              <a:bodyPr wrap="square" rtlCol="0">
                <a:spAutoFit/>
              </a:bodyPr>
              <a:lstStyle/>
              <a:p>
                <a:r>
                  <a:rPr lang="pt-PT" sz="1600" dirty="0">
                    <a:solidFill>
                      <a:schemeClr val="bg1"/>
                    </a:solidFill>
                    <a:latin typeface="Dosis" pitchFamily="2" charset="0"/>
                    <a:ea typeface="Helvetica Neue" panose="02000503000000020004" pitchFamily="2" charset="0"/>
                    <a:cs typeface="Helvetica Neue" panose="02000503000000020004" pitchFamily="2" charset="0"/>
                  </a:rPr>
                  <a:t>FIND OUT MORE</a:t>
                </a:r>
                <a:endParaRPr lang="en-PT" sz="1600" dirty="0">
                  <a:solidFill>
                    <a:schemeClr val="bg1"/>
                  </a:solidFill>
                  <a:latin typeface="Dosis" pitchFamily="2" charset="0"/>
                  <a:ea typeface="Helvetica Neue" panose="02000503000000020004" pitchFamily="2" charset="0"/>
                  <a:cs typeface="Helvetica Neue" panose="02000503000000020004" pitchFamily="2" charset="0"/>
                </a:endParaRPr>
              </a:p>
            </p:txBody>
          </p:sp>
          <p:sp>
            <p:nvSpPr>
              <p:cNvPr id="11" name="TextBox 6">
                <a:extLst>
                  <a:ext uri="{FF2B5EF4-FFF2-40B4-BE49-F238E27FC236}">
                    <a16:creationId xmlns:a16="http://schemas.microsoft.com/office/drawing/2014/main" id="{D59462D9-7011-9264-DD08-6CB7D6565361}"/>
                  </a:ext>
                </a:extLst>
              </p:cNvPr>
              <p:cNvSpPr txBox="1"/>
              <p:nvPr/>
            </p:nvSpPr>
            <p:spPr>
              <a:xfrm>
                <a:off x="6352444" y="1660944"/>
                <a:ext cx="2764815" cy="830997"/>
              </a:xfrm>
              <a:prstGeom prst="rect">
                <a:avLst/>
              </a:prstGeom>
              <a:noFill/>
            </p:spPr>
            <p:txBody>
              <a:bodyPr wrap="square" rtlCol="0">
                <a:spAutoFit/>
              </a:bodyPr>
              <a:lstStyle/>
              <a:p>
                <a:r>
                  <a:rPr lang="en-US" sz="4800" dirty="0">
                    <a:solidFill>
                      <a:schemeClr val="bg1"/>
                    </a:solidFill>
                    <a:latin typeface="Dosis" pitchFamily="2" charset="0"/>
                    <a:ea typeface="Helvetica Neue" panose="02000503000000020004" pitchFamily="2" charset="0"/>
                    <a:cs typeface="Helvetica Neue" panose="02000503000000020004" pitchFamily="2" charset="0"/>
                  </a:rPr>
                  <a:t>Tabletop</a:t>
                </a:r>
              </a:p>
            </p:txBody>
          </p:sp>
          <p:pic>
            <p:nvPicPr>
              <p:cNvPr id="12" name="Picture 4">
                <a:extLst>
                  <a:ext uri="{FF2B5EF4-FFF2-40B4-BE49-F238E27FC236}">
                    <a16:creationId xmlns:a16="http://schemas.microsoft.com/office/drawing/2014/main" id="{8CB97A3E-6C19-1732-2E22-2AD26F74DEB0}"/>
                  </a:ext>
                </a:extLst>
              </p:cNvPr>
              <p:cNvPicPr>
                <a:picLocks noChangeAspect="1"/>
              </p:cNvPicPr>
              <p:nvPr/>
            </p:nvPicPr>
            <p:blipFill rotWithShape="1">
              <a:blip r:embed="rId2"/>
              <a:srcRect t="70825"/>
              <a:stretch/>
            </p:blipFill>
            <p:spPr>
              <a:xfrm>
                <a:off x="2792894" y="6156935"/>
                <a:ext cx="6470374" cy="733228"/>
              </a:xfrm>
              <a:prstGeom prst="rect">
                <a:avLst/>
              </a:prstGeom>
            </p:spPr>
          </p:pic>
        </p:grpSp>
        <p:pic>
          <p:nvPicPr>
            <p:cNvPr id="20" name="Imagem 19">
              <a:extLst>
                <a:ext uri="{FF2B5EF4-FFF2-40B4-BE49-F238E27FC236}">
                  <a16:creationId xmlns:a16="http://schemas.microsoft.com/office/drawing/2014/main" id="{3CA1F052-6998-C76C-7952-BDD080FF8673}"/>
                </a:ext>
              </a:extLst>
            </p:cNvPr>
            <p:cNvPicPr>
              <a:picLocks noChangeAspect="1"/>
            </p:cNvPicPr>
            <p:nvPr/>
          </p:nvPicPr>
          <p:blipFill>
            <a:blip r:embed="rId4"/>
            <a:stretch>
              <a:fillRect/>
            </a:stretch>
          </p:blipFill>
          <p:spPr>
            <a:xfrm rot="10800000" flipV="1">
              <a:off x="5258052" y="3732225"/>
              <a:ext cx="1380253" cy="993023"/>
            </a:xfrm>
            <a:prstGeom prst="rect">
              <a:avLst/>
            </a:prstGeom>
          </p:spPr>
        </p:pic>
      </p:grpSp>
      <p:pic>
        <p:nvPicPr>
          <p:cNvPr id="14" name="Imagem 13">
            <a:extLst>
              <a:ext uri="{FF2B5EF4-FFF2-40B4-BE49-F238E27FC236}">
                <a16:creationId xmlns:a16="http://schemas.microsoft.com/office/drawing/2014/main" id="{0A55192E-0B7B-F463-9C40-F4C818B5B6D7}"/>
              </a:ext>
            </a:extLst>
          </p:cNvPr>
          <p:cNvPicPr>
            <a:picLocks noChangeAspect="1"/>
          </p:cNvPicPr>
          <p:nvPr/>
        </p:nvPicPr>
        <p:blipFill>
          <a:blip r:embed="rId5">
            <a:lum bright="70000" contrast="-70000"/>
          </a:blip>
          <a:stretch>
            <a:fillRect/>
          </a:stretch>
        </p:blipFill>
        <p:spPr>
          <a:xfrm>
            <a:off x="3071673" y="2247213"/>
            <a:ext cx="1380254" cy="1380254"/>
          </a:xfrm>
          <a:prstGeom prst="rect">
            <a:avLst/>
          </a:prstGeom>
        </p:spPr>
      </p:pic>
    </p:spTree>
    <p:extLst>
      <p:ext uri="{BB962C8B-B14F-4D97-AF65-F5344CB8AC3E}">
        <p14:creationId xmlns:p14="http://schemas.microsoft.com/office/powerpoint/2010/main" val="3410685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ECB2AD-CF5C-696A-6668-182025CC5ACA}"/>
              </a:ext>
            </a:extLst>
          </p:cNvPr>
          <p:cNvSpPr/>
          <p:nvPr/>
        </p:nvSpPr>
        <p:spPr>
          <a:xfrm>
            <a:off x="3730161" y="1531087"/>
            <a:ext cx="4286787" cy="4298763"/>
          </a:xfrm>
          <a:prstGeom prst="ellipse">
            <a:avLst/>
          </a:prstGeom>
          <a:noFill/>
          <a:ln w="107950">
            <a:solidFill>
              <a:srgbClr val="64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5" name="Picture 4" descr="A person with the arms crossed&#10;&#10;Description automatically generated with medium confidence">
            <a:extLst>
              <a:ext uri="{FF2B5EF4-FFF2-40B4-BE49-F238E27FC236}">
                <a16:creationId xmlns:a16="http://schemas.microsoft.com/office/drawing/2014/main" id="{6E3DC1DC-389F-1242-F0C7-7DBA66CB3A3F}"/>
              </a:ext>
            </a:extLst>
          </p:cNvPr>
          <p:cNvPicPr>
            <a:picLocks noChangeAspect="1"/>
          </p:cNvPicPr>
          <p:nvPr/>
        </p:nvPicPr>
        <p:blipFill rotWithShape="1">
          <a:blip r:embed="rId3"/>
          <a:srcRect l="19561" t="13372" r="25285" b="3666"/>
          <a:stretch/>
        </p:blipFill>
        <p:spPr>
          <a:xfrm>
            <a:off x="3730160" y="1531086"/>
            <a:ext cx="4286788" cy="4298763"/>
          </a:xfrm>
          <a:prstGeom prst="ellipse">
            <a:avLst/>
          </a:prstGeom>
        </p:spPr>
      </p:pic>
    </p:spTree>
    <p:extLst>
      <p:ext uri="{BB962C8B-B14F-4D97-AF65-F5344CB8AC3E}">
        <p14:creationId xmlns:p14="http://schemas.microsoft.com/office/powerpoint/2010/main" val="3031967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62F18449-0418-2FE2-ADF3-35352E664F9F}"/>
              </a:ext>
            </a:extLst>
          </p:cNvPr>
          <p:cNvGrpSpPr/>
          <p:nvPr/>
        </p:nvGrpSpPr>
        <p:grpSpPr>
          <a:xfrm>
            <a:off x="2860809" y="-32163"/>
            <a:ext cx="6470378" cy="6890163"/>
            <a:chOff x="2792890" y="0"/>
            <a:chExt cx="6470378" cy="6890163"/>
          </a:xfrm>
        </p:grpSpPr>
        <p:sp>
          <p:nvSpPr>
            <p:cNvPr id="6" name="Rectangle 5">
              <a:extLst>
                <a:ext uri="{FF2B5EF4-FFF2-40B4-BE49-F238E27FC236}">
                  <a16:creationId xmlns:a16="http://schemas.microsoft.com/office/drawing/2014/main" id="{EB9363B4-94FE-14F3-4711-B57109735119}"/>
                </a:ext>
              </a:extLst>
            </p:cNvPr>
            <p:cNvSpPr/>
            <p:nvPr/>
          </p:nvSpPr>
          <p:spPr>
            <a:xfrm>
              <a:off x="2792893" y="0"/>
              <a:ext cx="6470375" cy="685800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5" name="Picture 4">
              <a:extLst>
                <a:ext uri="{FF2B5EF4-FFF2-40B4-BE49-F238E27FC236}">
                  <a16:creationId xmlns:a16="http://schemas.microsoft.com/office/drawing/2014/main" id="{01A52D52-06D2-AF56-4F87-419244C82B8F}"/>
                </a:ext>
              </a:extLst>
            </p:cNvPr>
            <p:cNvPicPr>
              <a:picLocks noChangeAspect="1"/>
            </p:cNvPicPr>
            <p:nvPr/>
          </p:nvPicPr>
          <p:blipFill rotWithShape="1">
            <a:blip r:embed="rId2"/>
            <a:srcRect b="70825"/>
            <a:stretch/>
          </p:blipFill>
          <p:spPr>
            <a:xfrm>
              <a:off x="2792890" y="3504367"/>
              <a:ext cx="6470374" cy="733228"/>
            </a:xfrm>
            <a:prstGeom prst="rect">
              <a:avLst/>
            </a:prstGeom>
          </p:spPr>
        </p:pic>
        <p:pic>
          <p:nvPicPr>
            <p:cNvPr id="10" name="Imagem 9" descr="Uma imagem com texto&#10;&#10;Descrição gerada automaticamente">
              <a:extLst>
                <a:ext uri="{FF2B5EF4-FFF2-40B4-BE49-F238E27FC236}">
                  <a16:creationId xmlns:a16="http://schemas.microsoft.com/office/drawing/2014/main" id="{2ED15867-95DF-5118-FEC3-4D22C7D13E36}"/>
                </a:ext>
              </a:extLst>
            </p:cNvPr>
            <p:cNvPicPr>
              <a:picLocks noChangeAspect="1"/>
            </p:cNvPicPr>
            <p:nvPr/>
          </p:nvPicPr>
          <p:blipFill rotWithShape="1">
            <a:blip r:embed="rId3"/>
            <a:srcRect l="4213" t="17204" r="27017" b="29664"/>
            <a:stretch/>
          </p:blipFill>
          <p:spPr>
            <a:xfrm>
              <a:off x="4112921" y="844860"/>
              <a:ext cx="3830321" cy="1046901"/>
            </a:xfrm>
            <a:prstGeom prst="rect">
              <a:avLst/>
            </a:prstGeom>
          </p:spPr>
        </p:pic>
        <p:sp>
          <p:nvSpPr>
            <p:cNvPr id="11" name="TextBox 6">
              <a:extLst>
                <a:ext uri="{FF2B5EF4-FFF2-40B4-BE49-F238E27FC236}">
                  <a16:creationId xmlns:a16="http://schemas.microsoft.com/office/drawing/2014/main" id="{D59462D9-7011-9264-DD08-6CB7D6565361}"/>
                </a:ext>
              </a:extLst>
            </p:cNvPr>
            <p:cNvSpPr txBox="1"/>
            <p:nvPr/>
          </p:nvSpPr>
          <p:spPr>
            <a:xfrm>
              <a:off x="6352444" y="1660944"/>
              <a:ext cx="2764815" cy="830997"/>
            </a:xfrm>
            <a:prstGeom prst="rect">
              <a:avLst/>
            </a:prstGeom>
            <a:noFill/>
          </p:spPr>
          <p:txBody>
            <a:bodyPr wrap="square" rtlCol="0">
              <a:spAutoFit/>
            </a:bodyPr>
            <a:lstStyle/>
            <a:p>
              <a:r>
                <a:rPr lang="en-US" sz="4800" dirty="0">
                  <a:solidFill>
                    <a:schemeClr val="bg1"/>
                  </a:solidFill>
                  <a:latin typeface="Dosis" pitchFamily="2" charset="0"/>
                  <a:ea typeface="Helvetica Neue" panose="02000503000000020004" pitchFamily="2" charset="0"/>
                  <a:cs typeface="Helvetica Neue" panose="02000503000000020004" pitchFamily="2" charset="0"/>
                </a:rPr>
                <a:t>World Cup</a:t>
              </a:r>
            </a:p>
          </p:txBody>
        </p:sp>
        <p:pic>
          <p:nvPicPr>
            <p:cNvPr id="12" name="Picture 4">
              <a:extLst>
                <a:ext uri="{FF2B5EF4-FFF2-40B4-BE49-F238E27FC236}">
                  <a16:creationId xmlns:a16="http://schemas.microsoft.com/office/drawing/2014/main" id="{8CB97A3E-6C19-1732-2E22-2AD26F74DEB0}"/>
                </a:ext>
              </a:extLst>
            </p:cNvPr>
            <p:cNvPicPr>
              <a:picLocks noChangeAspect="1"/>
            </p:cNvPicPr>
            <p:nvPr/>
          </p:nvPicPr>
          <p:blipFill rotWithShape="1">
            <a:blip r:embed="rId2"/>
            <a:srcRect t="70825"/>
            <a:stretch/>
          </p:blipFill>
          <p:spPr>
            <a:xfrm>
              <a:off x="2792894" y="6156935"/>
              <a:ext cx="6470374" cy="733228"/>
            </a:xfrm>
            <a:prstGeom prst="rect">
              <a:avLst/>
            </a:prstGeom>
          </p:spPr>
        </p:pic>
      </p:grpSp>
      <p:pic>
        <p:nvPicPr>
          <p:cNvPr id="7" name="Picture 6">
            <a:extLst>
              <a:ext uri="{FF2B5EF4-FFF2-40B4-BE49-F238E27FC236}">
                <a16:creationId xmlns:a16="http://schemas.microsoft.com/office/drawing/2014/main" id="{9D9A8C17-7BB4-8F3E-6561-5BD9E7B743D4}"/>
              </a:ext>
            </a:extLst>
          </p:cNvPr>
          <p:cNvPicPr>
            <a:picLocks noChangeAspect="1"/>
          </p:cNvPicPr>
          <p:nvPr/>
        </p:nvPicPr>
        <p:blipFill>
          <a:blip r:embed="rId4">
            <a:lum bright="70000" contrast="-70000"/>
          </a:blip>
          <a:stretch>
            <a:fillRect/>
          </a:stretch>
        </p:blipFill>
        <p:spPr>
          <a:xfrm>
            <a:off x="2860805" y="3778938"/>
            <a:ext cx="2253058" cy="2253058"/>
          </a:xfrm>
          <a:prstGeom prst="rect">
            <a:avLst/>
          </a:prstGeom>
        </p:spPr>
      </p:pic>
      <p:pic>
        <p:nvPicPr>
          <p:cNvPr id="9" name="Picture 8">
            <a:extLst>
              <a:ext uri="{FF2B5EF4-FFF2-40B4-BE49-F238E27FC236}">
                <a16:creationId xmlns:a16="http://schemas.microsoft.com/office/drawing/2014/main" id="{C90C672F-A6EF-2CF0-4827-0625425A30AB}"/>
              </a:ext>
            </a:extLst>
          </p:cNvPr>
          <p:cNvPicPr>
            <a:picLocks noChangeAspect="1"/>
          </p:cNvPicPr>
          <p:nvPr/>
        </p:nvPicPr>
        <p:blipFill>
          <a:blip r:embed="rId5"/>
          <a:stretch>
            <a:fillRect/>
          </a:stretch>
        </p:blipFill>
        <p:spPr>
          <a:xfrm>
            <a:off x="7078139" y="4120722"/>
            <a:ext cx="1782573" cy="1782573"/>
          </a:xfrm>
          <a:prstGeom prst="rect">
            <a:avLst/>
          </a:prstGeom>
        </p:spPr>
      </p:pic>
    </p:spTree>
    <p:extLst>
      <p:ext uri="{BB962C8B-B14F-4D97-AF65-F5344CB8AC3E}">
        <p14:creationId xmlns:p14="http://schemas.microsoft.com/office/powerpoint/2010/main" val="563457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a:extLst>
              <a:ext uri="{FF2B5EF4-FFF2-40B4-BE49-F238E27FC236}">
                <a16:creationId xmlns:a16="http://schemas.microsoft.com/office/drawing/2014/main" id="{03201793-0065-B445-5576-D6CE93A53741}"/>
              </a:ext>
            </a:extLst>
          </p:cNvPr>
          <p:cNvGrpSpPr/>
          <p:nvPr/>
        </p:nvGrpSpPr>
        <p:grpSpPr>
          <a:xfrm>
            <a:off x="2860809" y="-32163"/>
            <a:ext cx="6470378" cy="6890163"/>
            <a:chOff x="2712991" y="-853440"/>
            <a:chExt cx="6470378" cy="6890163"/>
          </a:xfrm>
        </p:grpSpPr>
        <p:grpSp>
          <p:nvGrpSpPr>
            <p:cNvPr id="4" name="Agrupar 3">
              <a:extLst>
                <a:ext uri="{FF2B5EF4-FFF2-40B4-BE49-F238E27FC236}">
                  <a16:creationId xmlns:a16="http://schemas.microsoft.com/office/drawing/2014/main" id="{62F18449-0418-2FE2-ADF3-35352E664F9F}"/>
                </a:ext>
              </a:extLst>
            </p:cNvPr>
            <p:cNvGrpSpPr/>
            <p:nvPr/>
          </p:nvGrpSpPr>
          <p:grpSpPr>
            <a:xfrm>
              <a:off x="2712991" y="-853440"/>
              <a:ext cx="6470378" cy="6890163"/>
              <a:chOff x="2792890" y="0"/>
              <a:chExt cx="6470378" cy="6890163"/>
            </a:xfrm>
          </p:grpSpPr>
          <p:sp>
            <p:nvSpPr>
              <p:cNvPr id="6" name="Rectangle 5">
                <a:extLst>
                  <a:ext uri="{FF2B5EF4-FFF2-40B4-BE49-F238E27FC236}">
                    <a16:creationId xmlns:a16="http://schemas.microsoft.com/office/drawing/2014/main" id="{EB9363B4-94FE-14F3-4711-B57109735119}"/>
                  </a:ext>
                </a:extLst>
              </p:cNvPr>
              <p:cNvSpPr/>
              <p:nvPr/>
            </p:nvSpPr>
            <p:spPr>
              <a:xfrm>
                <a:off x="2792893" y="0"/>
                <a:ext cx="6470375" cy="685800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5" name="Picture 4">
                <a:extLst>
                  <a:ext uri="{FF2B5EF4-FFF2-40B4-BE49-F238E27FC236}">
                    <a16:creationId xmlns:a16="http://schemas.microsoft.com/office/drawing/2014/main" id="{01A52D52-06D2-AF56-4F87-419244C82B8F}"/>
                  </a:ext>
                </a:extLst>
              </p:cNvPr>
              <p:cNvPicPr>
                <a:picLocks noChangeAspect="1"/>
              </p:cNvPicPr>
              <p:nvPr/>
            </p:nvPicPr>
            <p:blipFill rotWithShape="1">
              <a:blip r:embed="rId2"/>
              <a:srcRect b="70825"/>
              <a:stretch/>
            </p:blipFill>
            <p:spPr>
              <a:xfrm>
                <a:off x="2792890" y="3504367"/>
                <a:ext cx="6470374" cy="733228"/>
              </a:xfrm>
              <a:prstGeom prst="rect">
                <a:avLst/>
              </a:prstGeom>
            </p:spPr>
          </p:pic>
          <p:pic>
            <p:nvPicPr>
              <p:cNvPr id="10" name="Imagem 9" descr="Uma imagem com texto&#10;&#10;Descrição gerada automaticamente">
                <a:extLst>
                  <a:ext uri="{FF2B5EF4-FFF2-40B4-BE49-F238E27FC236}">
                    <a16:creationId xmlns:a16="http://schemas.microsoft.com/office/drawing/2014/main" id="{2ED15867-95DF-5118-FEC3-4D22C7D13E36}"/>
                  </a:ext>
                </a:extLst>
              </p:cNvPr>
              <p:cNvPicPr>
                <a:picLocks noChangeAspect="1"/>
              </p:cNvPicPr>
              <p:nvPr/>
            </p:nvPicPr>
            <p:blipFill rotWithShape="1">
              <a:blip r:embed="rId3"/>
              <a:srcRect l="4213" t="17204" r="27017" b="29664"/>
              <a:stretch/>
            </p:blipFill>
            <p:spPr>
              <a:xfrm>
                <a:off x="4112921" y="844860"/>
                <a:ext cx="3830321" cy="1046901"/>
              </a:xfrm>
              <a:prstGeom prst="rect">
                <a:avLst/>
              </a:prstGeom>
            </p:spPr>
          </p:pic>
          <p:sp>
            <p:nvSpPr>
              <p:cNvPr id="3" name="TextBox 2">
                <a:extLst>
                  <a:ext uri="{FF2B5EF4-FFF2-40B4-BE49-F238E27FC236}">
                    <a16:creationId xmlns:a16="http://schemas.microsoft.com/office/drawing/2014/main" id="{7E93E971-5F90-0A55-8026-F45E14493855}"/>
                  </a:ext>
                </a:extLst>
              </p:cNvPr>
              <p:cNvSpPr txBox="1"/>
              <p:nvPr/>
            </p:nvSpPr>
            <p:spPr>
              <a:xfrm>
                <a:off x="5327033" y="5568529"/>
                <a:ext cx="1844113" cy="338554"/>
              </a:xfrm>
              <a:prstGeom prst="rect">
                <a:avLst/>
              </a:prstGeom>
              <a:noFill/>
            </p:spPr>
            <p:txBody>
              <a:bodyPr wrap="square" rtlCol="0">
                <a:spAutoFit/>
              </a:bodyPr>
              <a:lstStyle/>
              <a:p>
                <a:r>
                  <a:rPr lang="pt-PT" sz="1600" dirty="0">
                    <a:solidFill>
                      <a:schemeClr val="bg1"/>
                    </a:solidFill>
                    <a:latin typeface="Dosis" pitchFamily="2" charset="0"/>
                    <a:ea typeface="Helvetica Neue" panose="02000503000000020004" pitchFamily="2" charset="0"/>
                    <a:cs typeface="Helvetica Neue" panose="02000503000000020004" pitchFamily="2" charset="0"/>
                  </a:rPr>
                  <a:t>FIND OUT MORE</a:t>
                </a:r>
                <a:endParaRPr lang="en-PT" sz="1600" dirty="0">
                  <a:solidFill>
                    <a:schemeClr val="bg1"/>
                  </a:solidFill>
                  <a:latin typeface="Dosis" pitchFamily="2" charset="0"/>
                  <a:ea typeface="Helvetica Neue" panose="02000503000000020004" pitchFamily="2" charset="0"/>
                  <a:cs typeface="Helvetica Neue" panose="02000503000000020004" pitchFamily="2" charset="0"/>
                </a:endParaRPr>
              </a:p>
            </p:txBody>
          </p:sp>
          <p:sp>
            <p:nvSpPr>
              <p:cNvPr id="11" name="TextBox 6">
                <a:extLst>
                  <a:ext uri="{FF2B5EF4-FFF2-40B4-BE49-F238E27FC236}">
                    <a16:creationId xmlns:a16="http://schemas.microsoft.com/office/drawing/2014/main" id="{D59462D9-7011-9264-DD08-6CB7D6565361}"/>
                  </a:ext>
                </a:extLst>
              </p:cNvPr>
              <p:cNvSpPr txBox="1"/>
              <p:nvPr/>
            </p:nvSpPr>
            <p:spPr>
              <a:xfrm>
                <a:off x="6494860" y="1673060"/>
                <a:ext cx="2764815" cy="830997"/>
              </a:xfrm>
              <a:prstGeom prst="rect">
                <a:avLst/>
              </a:prstGeom>
              <a:noFill/>
            </p:spPr>
            <p:txBody>
              <a:bodyPr wrap="square" rtlCol="0">
                <a:spAutoFit/>
              </a:bodyPr>
              <a:lstStyle/>
              <a:p>
                <a:r>
                  <a:rPr lang="en-US" sz="4800" dirty="0">
                    <a:solidFill>
                      <a:schemeClr val="bg1"/>
                    </a:solidFill>
                    <a:latin typeface="Dosis" pitchFamily="2" charset="0"/>
                    <a:ea typeface="Helvetica Neue" panose="02000503000000020004" pitchFamily="2" charset="0"/>
                    <a:cs typeface="Helvetica Neue" panose="02000503000000020004" pitchFamily="2" charset="0"/>
                  </a:rPr>
                  <a:t>Running</a:t>
                </a:r>
              </a:p>
            </p:txBody>
          </p:sp>
          <p:pic>
            <p:nvPicPr>
              <p:cNvPr id="12" name="Picture 4">
                <a:extLst>
                  <a:ext uri="{FF2B5EF4-FFF2-40B4-BE49-F238E27FC236}">
                    <a16:creationId xmlns:a16="http://schemas.microsoft.com/office/drawing/2014/main" id="{8CB97A3E-6C19-1732-2E22-2AD26F74DEB0}"/>
                  </a:ext>
                </a:extLst>
              </p:cNvPr>
              <p:cNvPicPr>
                <a:picLocks noChangeAspect="1"/>
              </p:cNvPicPr>
              <p:nvPr/>
            </p:nvPicPr>
            <p:blipFill rotWithShape="1">
              <a:blip r:embed="rId2"/>
              <a:srcRect t="70825"/>
              <a:stretch/>
            </p:blipFill>
            <p:spPr>
              <a:xfrm>
                <a:off x="2792894" y="6156935"/>
                <a:ext cx="6470374" cy="733228"/>
              </a:xfrm>
              <a:prstGeom prst="rect">
                <a:avLst/>
              </a:prstGeom>
            </p:spPr>
          </p:pic>
        </p:grpSp>
        <p:pic>
          <p:nvPicPr>
            <p:cNvPr id="20" name="Imagem 19">
              <a:extLst>
                <a:ext uri="{FF2B5EF4-FFF2-40B4-BE49-F238E27FC236}">
                  <a16:creationId xmlns:a16="http://schemas.microsoft.com/office/drawing/2014/main" id="{3CA1F052-6998-C76C-7952-BDD080FF8673}"/>
                </a:ext>
              </a:extLst>
            </p:cNvPr>
            <p:cNvPicPr>
              <a:picLocks noChangeAspect="1"/>
            </p:cNvPicPr>
            <p:nvPr/>
          </p:nvPicPr>
          <p:blipFill>
            <a:blip r:embed="rId4"/>
            <a:stretch>
              <a:fillRect/>
            </a:stretch>
          </p:blipFill>
          <p:spPr>
            <a:xfrm rot="10800000" flipV="1">
              <a:off x="5258052" y="3732225"/>
              <a:ext cx="1380253" cy="993023"/>
            </a:xfrm>
            <a:prstGeom prst="rect">
              <a:avLst/>
            </a:prstGeom>
          </p:spPr>
        </p:pic>
      </p:grpSp>
      <p:pic>
        <p:nvPicPr>
          <p:cNvPr id="2" name="Imagem 1" descr="Uma imagem com escuro, avião, aeronaves&#10;&#10;Descrição gerada automaticamente">
            <a:extLst>
              <a:ext uri="{FF2B5EF4-FFF2-40B4-BE49-F238E27FC236}">
                <a16:creationId xmlns:a16="http://schemas.microsoft.com/office/drawing/2014/main" id="{62AD177F-49C6-C810-3171-98EEA0DCC404}"/>
              </a:ext>
            </a:extLst>
          </p:cNvPr>
          <p:cNvPicPr>
            <a:picLocks noChangeAspect="1"/>
          </p:cNvPicPr>
          <p:nvPr/>
        </p:nvPicPr>
        <p:blipFill>
          <a:blip r:embed="rId5">
            <a:lum bright="70000" contrast="-70000"/>
          </a:blip>
          <a:stretch>
            <a:fillRect/>
          </a:stretch>
        </p:blipFill>
        <p:spPr>
          <a:xfrm>
            <a:off x="3017038" y="2083136"/>
            <a:ext cx="1907857" cy="1582724"/>
          </a:xfrm>
          <a:prstGeom prst="rect">
            <a:avLst/>
          </a:prstGeom>
        </p:spPr>
      </p:pic>
    </p:spTree>
    <p:extLst>
      <p:ext uri="{BB962C8B-B14F-4D97-AF65-F5344CB8AC3E}">
        <p14:creationId xmlns:p14="http://schemas.microsoft.com/office/powerpoint/2010/main" val="892587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a:extLst>
              <a:ext uri="{FF2B5EF4-FFF2-40B4-BE49-F238E27FC236}">
                <a16:creationId xmlns:a16="http://schemas.microsoft.com/office/drawing/2014/main" id="{03201793-0065-B445-5576-D6CE93A53741}"/>
              </a:ext>
            </a:extLst>
          </p:cNvPr>
          <p:cNvGrpSpPr/>
          <p:nvPr/>
        </p:nvGrpSpPr>
        <p:grpSpPr>
          <a:xfrm>
            <a:off x="2860809" y="-32163"/>
            <a:ext cx="6470378" cy="6890163"/>
            <a:chOff x="2712991" y="-853440"/>
            <a:chExt cx="6470378" cy="6890163"/>
          </a:xfrm>
        </p:grpSpPr>
        <p:grpSp>
          <p:nvGrpSpPr>
            <p:cNvPr id="4" name="Agrupar 3">
              <a:extLst>
                <a:ext uri="{FF2B5EF4-FFF2-40B4-BE49-F238E27FC236}">
                  <a16:creationId xmlns:a16="http://schemas.microsoft.com/office/drawing/2014/main" id="{62F18449-0418-2FE2-ADF3-35352E664F9F}"/>
                </a:ext>
              </a:extLst>
            </p:cNvPr>
            <p:cNvGrpSpPr/>
            <p:nvPr/>
          </p:nvGrpSpPr>
          <p:grpSpPr>
            <a:xfrm>
              <a:off x="2712991" y="-853440"/>
              <a:ext cx="6470378" cy="6890163"/>
              <a:chOff x="2792890" y="0"/>
              <a:chExt cx="6470378" cy="6890163"/>
            </a:xfrm>
          </p:grpSpPr>
          <p:sp>
            <p:nvSpPr>
              <p:cNvPr id="6" name="Rectangle 5">
                <a:extLst>
                  <a:ext uri="{FF2B5EF4-FFF2-40B4-BE49-F238E27FC236}">
                    <a16:creationId xmlns:a16="http://schemas.microsoft.com/office/drawing/2014/main" id="{EB9363B4-94FE-14F3-4711-B57109735119}"/>
                  </a:ext>
                </a:extLst>
              </p:cNvPr>
              <p:cNvSpPr/>
              <p:nvPr/>
            </p:nvSpPr>
            <p:spPr>
              <a:xfrm>
                <a:off x="2792893" y="0"/>
                <a:ext cx="6470375" cy="685800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pic>
            <p:nvPicPr>
              <p:cNvPr id="5" name="Picture 4">
                <a:extLst>
                  <a:ext uri="{FF2B5EF4-FFF2-40B4-BE49-F238E27FC236}">
                    <a16:creationId xmlns:a16="http://schemas.microsoft.com/office/drawing/2014/main" id="{01A52D52-06D2-AF56-4F87-419244C82B8F}"/>
                  </a:ext>
                </a:extLst>
              </p:cNvPr>
              <p:cNvPicPr>
                <a:picLocks noChangeAspect="1"/>
              </p:cNvPicPr>
              <p:nvPr/>
            </p:nvPicPr>
            <p:blipFill rotWithShape="1">
              <a:blip r:embed="rId2"/>
              <a:srcRect b="70825"/>
              <a:stretch/>
            </p:blipFill>
            <p:spPr>
              <a:xfrm>
                <a:off x="2792890" y="3504367"/>
                <a:ext cx="6470374" cy="733228"/>
              </a:xfrm>
              <a:prstGeom prst="rect">
                <a:avLst/>
              </a:prstGeom>
            </p:spPr>
          </p:pic>
          <p:pic>
            <p:nvPicPr>
              <p:cNvPr id="10" name="Imagem 9" descr="Uma imagem com texto&#10;&#10;Descrição gerada automaticamente">
                <a:extLst>
                  <a:ext uri="{FF2B5EF4-FFF2-40B4-BE49-F238E27FC236}">
                    <a16:creationId xmlns:a16="http://schemas.microsoft.com/office/drawing/2014/main" id="{2ED15867-95DF-5118-FEC3-4D22C7D13E36}"/>
                  </a:ext>
                </a:extLst>
              </p:cNvPr>
              <p:cNvPicPr>
                <a:picLocks noChangeAspect="1"/>
              </p:cNvPicPr>
              <p:nvPr/>
            </p:nvPicPr>
            <p:blipFill rotWithShape="1">
              <a:blip r:embed="rId3"/>
              <a:srcRect l="4213" t="17204" r="27017" b="29664"/>
              <a:stretch/>
            </p:blipFill>
            <p:spPr>
              <a:xfrm>
                <a:off x="4112921" y="844860"/>
                <a:ext cx="3830321" cy="1046901"/>
              </a:xfrm>
              <a:prstGeom prst="rect">
                <a:avLst/>
              </a:prstGeom>
            </p:spPr>
          </p:pic>
          <p:sp>
            <p:nvSpPr>
              <p:cNvPr id="3" name="TextBox 2">
                <a:extLst>
                  <a:ext uri="{FF2B5EF4-FFF2-40B4-BE49-F238E27FC236}">
                    <a16:creationId xmlns:a16="http://schemas.microsoft.com/office/drawing/2014/main" id="{7E93E971-5F90-0A55-8026-F45E14493855}"/>
                  </a:ext>
                </a:extLst>
              </p:cNvPr>
              <p:cNvSpPr txBox="1"/>
              <p:nvPr/>
            </p:nvSpPr>
            <p:spPr>
              <a:xfrm>
                <a:off x="5327033" y="5568529"/>
                <a:ext cx="1844113" cy="338554"/>
              </a:xfrm>
              <a:prstGeom prst="rect">
                <a:avLst/>
              </a:prstGeom>
              <a:noFill/>
            </p:spPr>
            <p:txBody>
              <a:bodyPr wrap="square" rtlCol="0">
                <a:spAutoFit/>
              </a:bodyPr>
              <a:lstStyle/>
              <a:p>
                <a:r>
                  <a:rPr lang="pt-PT" sz="1600" dirty="0">
                    <a:solidFill>
                      <a:schemeClr val="bg1"/>
                    </a:solidFill>
                    <a:latin typeface="Dosis" pitchFamily="2" charset="0"/>
                    <a:ea typeface="Helvetica Neue" panose="02000503000000020004" pitchFamily="2" charset="0"/>
                    <a:cs typeface="Helvetica Neue" panose="02000503000000020004" pitchFamily="2" charset="0"/>
                  </a:rPr>
                  <a:t>FIND OUT MORE</a:t>
                </a:r>
                <a:endParaRPr lang="en-PT" sz="1600" dirty="0">
                  <a:solidFill>
                    <a:schemeClr val="bg1"/>
                  </a:solidFill>
                  <a:latin typeface="Dosis" pitchFamily="2" charset="0"/>
                  <a:ea typeface="Helvetica Neue" panose="02000503000000020004" pitchFamily="2" charset="0"/>
                  <a:cs typeface="Helvetica Neue" panose="02000503000000020004" pitchFamily="2" charset="0"/>
                </a:endParaRPr>
              </a:p>
            </p:txBody>
          </p:sp>
          <p:sp>
            <p:nvSpPr>
              <p:cNvPr id="11" name="TextBox 6">
                <a:extLst>
                  <a:ext uri="{FF2B5EF4-FFF2-40B4-BE49-F238E27FC236}">
                    <a16:creationId xmlns:a16="http://schemas.microsoft.com/office/drawing/2014/main" id="{D59462D9-7011-9264-DD08-6CB7D6565361}"/>
                  </a:ext>
                </a:extLst>
              </p:cNvPr>
              <p:cNvSpPr txBox="1"/>
              <p:nvPr/>
            </p:nvSpPr>
            <p:spPr>
              <a:xfrm>
                <a:off x="6342460" y="1673060"/>
                <a:ext cx="2764815" cy="830997"/>
              </a:xfrm>
              <a:prstGeom prst="rect">
                <a:avLst/>
              </a:prstGeom>
              <a:noFill/>
            </p:spPr>
            <p:txBody>
              <a:bodyPr wrap="square" rtlCol="0">
                <a:spAutoFit/>
              </a:bodyPr>
              <a:lstStyle/>
              <a:p>
                <a:r>
                  <a:rPr lang="en-US" sz="4800" dirty="0">
                    <a:solidFill>
                      <a:schemeClr val="bg1"/>
                    </a:solidFill>
                    <a:latin typeface="Dosis" pitchFamily="2" charset="0"/>
                    <a:ea typeface="Helvetica Neue" panose="02000503000000020004" pitchFamily="2" charset="0"/>
                    <a:cs typeface="Helvetica Neue" panose="02000503000000020004" pitchFamily="2" charset="0"/>
                  </a:rPr>
                  <a:t>Volleyball</a:t>
                </a:r>
              </a:p>
            </p:txBody>
          </p:sp>
          <p:pic>
            <p:nvPicPr>
              <p:cNvPr id="12" name="Picture 4">
                <a:extLst>
                  <a:ext uri="{FF2B5EF4-FFF2-40B4-BE49-F238E27FC236}">
                    <a16:creationId xmlns:a16="http://schemas.microsoft.com/office/drawing/2014/main" id="{8CB97A3E-6C19-1732-2E22-2AD26F74DEB0}"/>
                  </a:ext>
                </a:extLst>
              </p:cNvPr>
              <p:cNvPicPr>
                <a:picLocks noChangeAspect="1"/>
              </p:cNvPicPr>
              <p:nvPr/>
            </p:nvPicPr>
            <p:blipFill rotWithShape="1">
              <a:blip r:embed="rId2"/>
              <a:srcRect t="70825"/>
              <a:stretch/>
            </p:blipFill>
            <p:spPr>
              <a:xfrm>
                <a:off x="2792894" y="6156935"/>
                <a:ext cx="6470374" cy="733228"/>
              </a:xfrm>
              <a:prstGeom prst="rect">
                <a:avLst/>
              </a:prstGeom>
            </p:spPr>
          </p:pic>
        </p:grpSp>
        <p:pic>
          <p:nvPicPr>
            <p:cNvPr id="20" name="Imagem 19">
              <a:extLst>
                <a:ext uri="{FF2B5EF4-FFF2-40B4-BE49-F238E27FC236}">
                  <a16:creationId xmlns:a16="http://schemas.microsoft.com/office/drawing/2014/main" id="{3CA1F052-6998-C76C-7952-BDD080FF8673}"/>
                </a:ext>
              </a:extLst>
            </p:cNvPr>
            <p:cNvPicPr>
              <a:picLocks noChangeAspect="1"/>
            </p:cNvPicPr>
            <p:nvPr/>
          </p:nvPicPr>
          <p:blipFill>
            <a:blip r:embed="rId4"/>
            <a:stretch>
              <a:fillRect/>
            </a:stretch>
          </p:blipFill>
          <p:spPr>
            <a:xfrm rot="10800000" flipV="1">
              <a:off x="5258052" y="3732225"/>
              <a:ext cx="1380253" cy="993023"/>
            </a:xfrm>
            <a:prstGeom prst="rect">
              <a:avLst/>
            </a:prstGeom>
          </p:spPr>
        </p:pic>
      </p:grpSp>
      <p:pic>
        <p:nvPicPr>
          <p:cNvPr id="9" name="Imagem 8">
            <a:extLst>
              <a:ext uri="{FF2B5EF4-FFF2-40B4-BE49-F238E27FC236}">
                <a16:creationId xmlns:a16="http://schemas.microsoft.com/office/drawing/2014/main" id="{7DE96C0E-38EE-F1C4-6ABC-642520BFCA94}"/>
              </a:ext>
            </a:extLst>
          </p:cNvPr>
          <p:cNvPicPr>
            <a:picLocks noChangeAspect="1"/>
          </p:cNvPicPr>
          <p:nvPr/>
        </p:nvPicPr>
        <p:blipFill>
          <a:blip r:embed="rId5">
            <a:lum bright="70000" contrast="-70000"/>
          </a:blip>
          <a:stretch>
            <a:fillRect/>
          </a:stretch>
        </p:blipFill>
        <p:spPr>
          <a:xfrm>
            <a:off x="2289965" y="1535096"/>
            <a:ext cx="2846033" cy="2846033"/>
          </a:xfrm>
          <a:prstGeom prst="rect">
            <a:avLst/>
          </a:prstGeom>
        </p:spPr>
      </p:pic>
    </p:spTree>
    <p:extLst>
      <p:ext uri="{BB962C8B-B14F-4D97-AF65-F5344CB8AC3E}">
        <p14:creationId xmlns:p14="http://schemas.microsoft.com/office/powerpoint/2010/main" val="1238187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9363B4-94FE-14F3-4711-B57109735119}"/>
              </a:ext>
            </a:extLst>
          </p:cNvPr>
          <p:cNvSpPr/>
          <p:nvPr/>
        </p:nvSpPr>
        <p:spPr>
          <a:xfrm>
            <a:off x="0" y="0"/>
            <a:ext cx="12192000" cy="6858000"/>
          </a:xfrm>
          <a:prstGeom prst="rect">
            <a:avLst/>
          </a:prstGeom>
          <a:gradFill flip="none" rotWithShape="1">
            <a:gsLst>
              <a:gs pos="0">
                <a:srgbClr val="D3171E"/>
              </a:gs>
              <a:gs pos="53000">
                <a:srgbClr val="642D91"/>
              </a:gs>
              <a:gs pos="88000">
                <a:srgbClr val="FF99B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7" name="TextBox 6">
            <a:extLst>
              <a:ext uri="{FF2B5EF4-FFF2-40B4-BE49-F238E27FC236}">
                <a16:creationId xmlns:a16="http://schemas.microsoft.com/office/drawing/2014/main" id="{FB7FEF46-7962-CFC3-9485-54C0794B2D12}"/>
              </a:ext>
            </a:extLst>
          </p:cNvPr>
          <p:cNvSpPr txBox="1"/>
          <p:nvPr/>
        </p:nvSpPr>
        <p:spPr>
          <a:xfrm>
            <a:off x="2694658" y="3013501"/>
            <a:ext cx="6802683" cy="830997"/>
          </a:xfrm>
          <a:prstGeom prst="rect">
            <a:avLst/>
          </a:prstGeom>
          <a:noFill/>
        </p:spPr>
        <p:txBody>
          <a:bodyPr wrap="square" rtlCol="0">
            <a:spAutoFit/>
          </a:bodyPr>
          <a:lstStyle/>
          <a:p>
            <a:r>
              <a:rPr lang="en-PT" sz="4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LASIGE Welcome Day </a:t>
            </a:r>
          </a:p>
        </p:txBody>
      </p:sp>
    </p:spTree>
    <p:extLst>
      <p:ext uri="{BB962C8B-B14F-4D97-AF65-F5344CB8AC3E}">
        <p14:creationId xmlns:p14="http://schemas.microsoft.com/office/powerpoint/2010/main" val="3000547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12776</TotalTime>
  <Words>559</Words>
  <Application>Microsoft Macintosh PowerPoint</Application>
  <PresentationFormat>Widescreen</PresentationFormat>
  <Paragraphs>65</Paragraphs>
  <Slides>50</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Dosis</vt:lpstr>
      <vt:lpstr>Dosis Medium</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Ricardo Miguel Serafim de Carvalho</dc:creator>
  <cp:lastModifiedBy>Ricardo Miguel Serafim de Carvalho</cp:lastModifiedBy>
  <cp:revision>15</cp:revision>
  <dcterms:created xsi:type="dcterms:W3CDTF">2022-10-01T17:01:12Z</dcterms:created>
  <dcterms:modified xsi:type="dcterms:W3CDTF">2023-02-06T15:42:50Z</dcterms:modified>
</cp:coreProperties>
</file>